
<file path=[Content_Types].xml><?xml version="1.0" encoding="utf-8"?>
<Types xmlns="http://schemas.openxmlformats.org/package/2006/content-types">
  <Default Extension="emf" ContentType="image/x-emf"/>
  <Default Extension="jpg" ContentType="image/jpeg"/>
  <Default Extension="m4a" ContentType="audio/mp4"/>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27"/>
  </p:notesMasterIdLst>
  <p:handoutMasterIdLst>
    <p:handoutMasterId r:id="rId28"/>
  </p:handoutMasterIdLst>
  <p:sldIdLst>
    <p:sldId id="1111" r:id="rId2"/>
    <p:sldId id="1020" r:id="rId3"/>
    <p:sldId id="1036" r:id="rId4"/>
    <p:sldId id="1044" r:id="rId5"/>
    <p:sldId id="1043" r:id="rId6"/>
    <p:sldId id="1120" r:id="rId7"/>
    <p:sldId id="1112" r:id="rId8"/>
    <p:sldId id="501" r:id="rId9"/>
    <p:sldId id="1025" r:id="rId10"/>
    <p:sldId id="1024" r:id="rId11"/>
    <p:sldId id="500" r:id="rId12"/>
    <p:sldId id="1026" r:id="rId13"/>
    <p:sldId id="1031" r:id="rId14"/>
    <p:sldId id="1030" r:id="rId15"/>
    <p:sldId id="1029" r:id="rId16"/>
    <p:sldId id="1028" r:id="rId17"/>
    <p:sldId id="1027" r:id="rId18"/>
    <p:sldId id="1121" r:id="rId19"/>
    <p:sldId id="1046" r:id="rId20"/>
    <p:sldId id="1035" r:id="rId21"/>
    <p:sldId id="1045" r:id="rId22"/>
    <p:sldId id="1114" r:id="rId23"/>
    <p:sldId id="1117" r:id="rId24"/>
    <p:sldId id="1119" r:id="rId25"/>
    <p:sldId id="1122" r:id="rId26"/>
  </p:sldIdLst>
  <p:sldSz cx="9144000" cy="6858000" type="screen4x3"/>
  <p:notesSz cx="6954838" cy="9239250"/>
  <p:custShowLst>
    <p:custShow name="Session 1 Test" id="0">
      <p:sldLst>
        <p:sld r:id="rId2"/>
        <p:sld r:id="rId3"/>
        <p:sld r:id="rId8"/>
        <p:sld r:id="rId9"/>
        <p:sld r:id="rId10"/>
        <p:sld r:id="rId11"/>
        <p:sld r:id="rId12"/>
        <p:sld r:id="rId13"/>
        <p:sld r:id="rId14"/>
        <p:sld r:id="rId15"/>
        <p:sld r:id="rId16"/>
        <p:sld r:id="rId17"/>
        <p:sld r:id="rId18"/>
        <p:sld r:id="rId4"/>
        <p:sld r:id="rId6"/>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4D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91870" autoAdjust="0"/>
  </p:normalViewPr>
  <p:slideViewPr>
    <p:cSldViewPr snapToGrid="0">
      <p:cViewPr varScale="1">
        <p:scale>
          <a:sx n="102" d="100"/>
          <a:sy n="102" d="100"/>
        </p:scale>
        <p:origin x="160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4" d="100"/>
          <a:sy n="84" d="100"/>
        </p:scale>
        <p:origin x="3804" y="96"/>
      </p:cViewPr>
      <p:guideLst>
        <p:guide orient="horz" pos="2910"/>
        <p:guide pos="219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2D6EB5-424F-461B-9D66-2FB8490DB135}"/>
              </a:ext>
            </a:extLst>
          </p:cNvPr>
          <p:cNvSpPr>
            <a:spLocks noGrp="1"/>
          </p:cNvSpPr>
          <p:nvPr>
            <p:ph type="hdr" sz="quarter"/>
          </p:nvPr>
        </p:nvSpPr>
        <p:spPr>
          <a:xfrm>
            <a:off x="0" y="0"/>
            <a:ext cx="3013763" cy="463567"/>
          </a:xfrm>
          <a:prstGeom prst="rect">
            <a:avLst/>
          </a:prstGeom>
        </p:spPr>
        <p:txBody>
          <a:bodyPr vert="horz" lIns="92537" tIns="46269" rIns="92537" bIns="46269" rtlCol="0"/>
          <a:lstStyle>
            <a:lvl1pPr algn="l">
              <a:defRPr sz="1200"/>
            </a:lvl1pPr>
          </a:lstStyle>
          <a:p>
            <a:endParaRPr lang="en-CA"/>
          </a:p>
        </p:txBody>
      </p:sp>
      <p:sp>
        <p:nvSpPr>
          <p:cNvPr id="3" name="Date Placeholder 2">
            <a:extLst>
              <a:ext uri="{FF2B5EF4-FFF2-40B4-BE49-F238E27FC236}">
                <a16:creationId xmlns:a16="http://schemas.microsoft.com/office/drawing/2014/main" id="{29FFD8A3-BEE7-4FF2-BB20-8A3F68E502A6}"/>
              </a:ext>
            </a:extLst>
          </p:cNvPr>
          <p:cNvSpPr>
            <a:spLocks noGrp="1"/>
          </p:cNvSpPr>
          <p:nvPr>
            <p:ph type="dt" sz="quarter" idx="1"/>
          </p:nvPr>
        </p:nvSpPr>
        <p:spPr>
          <a:xfrm>
            <a:off x="3939466" y="0"/>
            <a:ext cx="3013763" cy="463567"/>
          </a:xfrm>
          <a:prstGeom prst="rect">
            <a:avLst/>
          </a:prstGeom>
        </p:spPr>
        <p:txBody>
          <a:bodyPr vert="horz" lIns="92537" tIns="46269" rIns="92537" bIns="46269" rtlCol="0"/>
          <a:lstStyle>
            <a:lvl1pPr algn="r">
              <a:defRPr sz="1200"/>
            </a:lvl1pPr>
          </a:lstStyle>
          <a:p>
            <a:fld id="{C6BC603E-AA87-495C-BD15-1F21108FDAB6}" type="datetime1">
              <a:rPr lang="en-CA" smtClean="0"/>
              <a:t>2020-08-17</a:t>
            </a:fld>
            <a:endParaRPr lang="en-CA"/>
          </a:p>
        </p:txBody>
      </p:sp>
      <p:sp>
        <p:nvSpPr>
          <p:cNvPr id="4" name="Footer Placeholder 3">
            <a:extLst>
              <a:ext uri="{FF2B5EF4-FFF2-40B4-BE49-F238E27FC236}">
                <a16:creationId xmlns:a16="http://schemas.microsoft.com/office/drawing/2014/main" id="{5E6B794A-E002-4256-B17B-EE848EDAC7B6}"/>
              </a:ext>
            </a:extLst>
          </p:cNvPr>
          <p:cNvSpPr>
            <a:spLocks noGrp="1"/>
          </p:cNvSpPr>
          <p:nvPr>
            <p:ph type="ftr" sz="quarter" idx="2"/>
          </p:nvPr>
        </p:nvSpPr>
        <p:spPr>
          <a:xfrm>
            <a:off x="0" y="8775684"/>
            <a:ext cx="3013763" cy="463566"/>
          </a:xfrm>
          <a:prstGeom prst="rect">
            <a:avLst/>
          </a:prstGeom>
        </p:spPr>
        <p:txBody>
          <a:bodyPr vert="horz" lIns="92537" tIns="46269" rIns="92537" bIns="46269"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5EBFFC08-93FC-4407-9090-2AF625B52C91}"/>
              </a:ext>
            </a:extLst>
          </p:cNvPr>
          <p:cNvSpPr>
            <a:spLocks noGrp="1"/>
          </p:cNvSpPr>
          <p:nvPr>
            <p:ph type="sldNum" sz="quarter" idx="3"/>
          </p:nvPr>
        </p:nvSpPr>
        <p:spPr>
          <a:xfrm>
            <a:off x="3939466" y="8775684"/>
            <a:ext cx="3013763" cy="463566"/>
          </a:xfrm>
          <a:prstGeom prst="rect">
            <a:avLst/>
          </a:prstGeom>
        </p:spPr>
        <p:txBody>
          <a:bodyPr vert="horz" lIns="92537" tIns="46269" rIns="92537" bIns="46269" rtlCol="0" anchor="b"/>
          <a:lstStyle>
            <a:lvl1pPr algn="r">
              <a:defRPr sz="1200"/>
            </a:lvl1pPr>
          </a:lstStyle>
          <a:p>
            <a:fld id="{A2C0B477-7654-49EB-8DA5-D1F5F6861965}" type="slidenum">
              <a:rPr lang="en-CA" smtClean="0"/>
              <a:t>‹#›</a:t>
            </a:fld>
            <a:endParaRPr lang="en-CA"/>
          </a:p>
        </p:txBody>
      </p:sp>
    </p:spTree>
    <p:extLst>
      <p:ext uri="{BB962C8B-B14F-4D97-AF65-F5344CB8AC3E}">
        <p14:creationId xmlns:p14="http://schemas.microsoft.com/office/powerpoint/2010/main" val="151102572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567"/>
          </a:xfrm>
          <a:prstGeom prst="rect">
            <a:avLst/>
          </a:prstGeom>
        </p:spPr>
        <p:txBody>
          <a:bodyPr vert="horz" lIns="92537" tIns="46269" rIns="92537" bIns="46269" rtlCol="0"/>
          <a:lstStyle>
            <a:lvl1pPr algn="l">
              <a:defRPr sz="1200"/>
            </a:lvl1pPr>
          </a:lstStyle>
          <a:p>
            <a:r>
              <a:rPr lang="en-CA" dirty="0"/>
              <a:t>Session 1</a:t>
            </a:r>
          </a:p>
        </p:txBody>
      </p:sp>
      <p:sp>
        <p:nvSpPr>
          <p:cNvPr id="3" name="Date Placeholder 2"/>
          <p:cNvSpPr>
            <a:spLocks noGrp="1"/>
          </p:cNvSpPr>
          <p:nvPr>
            <p:ph type="dt" idx="1"/>
          </p:nvPr>
        </p:nvSpPr>
        <p:spPr>
          <a:xfrm>
            <a:off x="3939466" y="0"/>
            <a:ext cx="3013763" cy="463567"/>
          </a:xfrm>
          <a:prstGeom prst="rect">
            <a:avLst/>
          </a:prstGeom>
        </p:spPr>
        <p:txBody>
          <a:bodyPr vert="horz" lIns="92537" tIns="46269" rIns="92537" bIns="46269" rtlCol="0"/>
          <a:lstStyle>
            <a:lvl1pPr algn="r">
              <a:defRPr sz="1200"/>
            </a:lvl1pPr>
          </a:lstStyle>
          <a:p>
            <a:fld id="{19A5A9E3-923B-41DC-AB91-014C9DC9AFD2}" type="datetime1">
              <a:rPr lang="en-CA" smtClean="0"/>
              <a:t>2020-08-17</a:t>
            </a:fld>
            <a:endParaRPr lang="en-CA"/>
          </a:p>
        </p:txBody>
      </p:sp>
      <p:sp>
        <p:nvSpPr>
          <p:cNvPr id="4" name="Slide Image Placeholder 3"/>
          <p:cNvSpPr>
            <a:spLocks noGrp="1" noRot="1" noChangeAspect="1"/>
          </p:cNvSpPr>
          <p:nvPr>
            <p:ph type="sldImg" idx="2"/>
          </p:nvPr>
        </p:nvSpPr>
        <p:spPr>
          <a:xfrm>
            <a:off x="1397000" y="1154113"/>
            <a:ext cx="4160838" cy="3119437"/>
          </a:xfrm>
          <a:prstGeom prst="rect">
            <a:avLst/>
          </a:prstGeom>
          <a:noFill/>
          <a:ln w="12700">
            <a:solidFill>
              <a:prstClr val="black"/>
            </a:solidFill>
          </a:ln>
        </p:spPr>
        <p:txBody>
          <a:bodyPr vert="horz" lIns="92537" tIns="46269" rIns="92537" bIns="46269" rtlCol="0" anchor="ctr"/>
          <a:lstStyle/>
          <a:p>
            <a:endParaRPr lang="en-CA"/>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37" tIns="46269" rIns="92537" bIns="4626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775684"/>
            <a:ext cx="3013763" cy="463566"/>
          </a:xfrm>
          <a:prstGeom prst="rect">
            <a:avLst/>
          </a:prstGeom>
        </p:spPr>
        <p:txBody>
          <a:bodyPr vert="horz" lIns="92537" tIns="46269" rIns="92537" bIns="4626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39466" y="8775684"/>
            <a:ext cx="3013763" cy="463566"/>
          </a:xfrm>
          <a:prstGeom prst="rect">
            <a:avLst/>
          </a:prstGeom>
        </p:spPr>
        <p:txBody>
          <a:bodyPr vert="horz" lIns="92537" tIns="46269" rIns="92537" bIns="46269" rtlCol="0" anchor="b"/>
          <a:lstStyle>
            <a:lvl1pPr algn="r">
              <a:defRPr sz="1200"/>
            </a:lvl1pPr>
          </a:lstStyle>
          <a:p>
            <a:fld id="{9B23AB1D-8CD8-4B3A-A4D2-7899501CEB60}" type="slidenum">
              <a:rPr lang="en-CA" smtClean="0"/>
              <a:t>‹#›</a:t>
            </a:fld>
            <a:endParaRPr lang="en-CA" dirty="0"/>
          </a:p>
        </p:txBody>
      </p:sp>
    </p:spTree>
    <p:extLst>
      <p:ext uri="{BB962C8B-B14F-4D97-AF65-F5344CB8AC3E}">
        <p14:creationId xmlns:p14="http://schemas.microsoft.com/office/powerpoint/2010/main" val="181431502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Session 1 The Melody of English</a:t>
            </a:r>
          </a:p>
        </p:txBody>
      </p:sp>
      <p:sp>
        <p:nvSpPr>
          <p:cNvPr id="4" name="Slide Number Placeholder 3"/>
          <p:cNvSpPr>
            <a:spLocks noGrp="1"/>
          </p:cNvSpPr>
          <p:nvPr>
            <p:ph type="sldNum" sz="quarter" idx="5"/>
          </p:nvPr>
        </p:nvSpPr>
        <p:spPr/>
        <p:txBody>
          <a:bodyPr/>
          <a:lstStyle/>
          <a:p>
            <a:fld id="{9B23AB1D-8CD8-4B3A-A4D2-7899501CEB60}" type="slidenum">
              <a:rPr lang="en-CA" smtClean="0"/>
              <a:t>1</a:t>
            </a:fld>
            <a:endParaRPr lang="en-CA" dirty="0"/>
          </a:p>
        </p:txBody>
      </p:sp>
      <p:sp>
        <p:nvSpPr>
          <p:cNvPr id="5" name="Date Placeholder 4">
            <a:extLst>
              <a:ext uri="{FF2B5EF4-FFF2-40B4-BE49-F238E27FC236}">
                <a16:creationId xmlns:a16="http://schemas.microsoft.com/office/drawing/2014/main" id="{D1B73FCC-8FBD-4DEA-A4D1-F19D58314DF5}"/>
              </a:ext>
            </a:extLst>
          </p:cNvPr>
          <p:cNvSpPr>
            <a:spLocks noGrp="1"/>
          </p:cNvSpPr>
          <p:nvPr>
            <p:ph type="dt" idx="1"/>
          </p:nvPr>
        </p:nvSpPr>
        <p:spPr/>
        <p:txBody>
          <a:bodyPr/>
          <a:lstStyle/>
          <a:p>
            <a:fld id="{15B0D7F4-4F30-4E86-B2CC-31FB82858ED2}" type="datetime1">
              <a:rPr lang="en-CA" smtClean="0"/>
              <a:t>2020-08-17</a:t>
            </a:fld>
            <a:endParaRPr lang="en-CA"/>
          </a:p>
        </p:txBody>
      </p:sp>
      <p:sp>
        <p:nvSpPr>
          <p:cNvPr id="6" name="Footer Placeholder 5">
            <a:extLst>
              <a:ext uri="{FF2B5EF4-FFF2-40B4-BE49-F238E27FC236}">
                <a16:creationId xmlns:a16="http://schemas.microsoft.com/office/drawing/2014/main" id="{54865D41-8243-4C7F-A8C3-98A89CAD699E}"/>
              </a:ext>
            </a:extLst>
          </p:cNvPr>
          <p:cNvSpPr>
            <a:spLocks noGrp="1"/>
          </p:cNvSpPr>
          <p:nvPr>
            <p:ph type="ftr" sz="quarter" idx="4"/>
          </p:nvPr>
        </p:nvSpPr>
        <p:spPr>
          <a:xfrm>
            <a:off x="0" y="8787114"/>
            <a:ext cx="3013763" cy="463566"/>
          </a:xfrm>
        </p:spPr>
        <p:txBody>
          <a:bodyPr/>
          <a:lstStyle/>
          <a:p>
            <a:endParaRPr lang="en-CA" dirty="0"/>
          </a:p>
        </p:txBody>
      </p:sp>
      <p:sp>
        <p:nvSpPr>
          <p:cNvPr id="7" name="Header Placeholder 6">
            <a:extLst>
              <a:ext uri="{FF2B5EF4-FFF2-40B4-BE49-F238E27FC236}">
                <a16:creationId xmlns:a16="http://schemas.microsoft.com/office/drawing/2014/main" id="{A1E843CE-0323-43AE-92AC-5F48A0B11F4D}"/>
              </a:ext>
            </a:extLst>
          </p:cNvPr>
          <p:cNvSpPr>
            <a:spLocks noGrp="1"/>
          </p:cNvSpPr>
          <p:nvPr>
            <p:ph type="hdr" sz="quarter"/>
          </p:nvPr>
        </p:nvSpPr>
        <p:spPr/>
        <p:txBody>
          <a:bodyPr/>
          <a:lstStyle/>
          <a:p>
            <a:r>
              <a:rPr lang="en-CA"/>
              <a:t>Session 1</a:t>
            </a:r>
            <a:endParaRPr lang="en-CA" dirty="0"/>
          </a:p>
        </p:txBody>
      </p:sp>
    </p:spTree>
    <p:extLst>
      <p:ext uri="{BB962C8B-B14F-4D97-AF65-F5344CB8AC3E}">
        <p14:creationId xmlns:p14="http://schemas.microsoft.com/office/powerpoint/2010/main" val="2570996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r>
              <a:rPr lang="en-CA" b="1" dirty="0">
                <a:latin typeface="Cambria" panose="02040503050406030204" pitchFamily="18" charset="0"/>
                <a:ea typeface="Times New Roman" panose="02020603050405020304" pitchFamily="18" charset="0"/>
                <a:cs typeface="Times New Roman" panose="02020603050405020304" pitchFamily="18" charset="0"/>
              </a:rPr>
              <a:t>Words:</a:t>
            </a:r>
            <a:r>
              <a:rPr lang="en-CA" dirty="0">
                <a:latin typeface="Cambria" panose="02040503050406030204" pitchFamily="18" charset="0"/>
                <a:ea typeface="Times New Roman" panose="02020603050405020304" pitchFamily="18" charset="0"/>
                <a:cs typeface="Times New Roman" panose="02020603050405020304" pitchFamily="18" charset="0"/>
              </a:rPr>
              <a:t>  parable; Jesus, an</a:t>
            </a:r>
            <a:endParaRPr lang="en-CA" dirty="0"/>
          </a:p>
        </p:txBody>
      </p:sp>
      <p:sp>
        <p:nvSpPr>
          <p:cNvPr id="4" name="Slide Number Placeholder 3"/>
          <p:cNvSpPr>
            <a:spLocks noGrp="1"/>
          </p:cNvSpPr>
          <p:nvPr>
            <p:ph type="sldNum" sz="quarter" idx="10"/>
          </p:nvPr>
        </p:nvSpPr>
        <p:spPr/>
        <p:txBody>
          <a:bodyPr/>
          <a:lstStyle/>
          <a:p>
            <a:fld id="{9B23AB1D-8CD8-4B3A-A4D2-7899501CEB60}" type="slidenum">
              <a:rPr lang="en-CA" smtClean="0"/>
              <a:t>10</a:t>
            </a:fld>
            <a:endParaRPr lang="en-CA"/>
          </a:p>
        </p:txBody>
      </p:sp>
      <p:sp>
        <p:nvSpPr>
          <p:cNvPr id="5" name="Date Placeholder 4">
            <a:extLst>
              <a:ext uri="{FF2B5EF4-FFF2-40B4-BE49-F238E27FC236}">
                <a16:creationId xmlns:a16="http://schemas.microsoft.com/office/drawing/2014/main" id="{538D6702-F89B-435D-B34C-C8D752EBBCB5}"/>
              </a:ext>
            </a:extLst>
          </p:cNvPr>
          <p:cNvSpPr>
            <a:spLocks noGrp="1"/>
          </p:cNvSpPr>
          <p:nvPr>
            <p:ph type="dt" idx="1"/>
          </p:nvPr>
        </p:nvSpPr>
        <p:spPr/>
        <p:txBody>
          <a:bodyPr/>
          <a:lstStyle/>
          <a:p>
            <a:fld id="{D4DCE91C-7920-435F-9E59-F33E22AFB01B}" type="datetime1">
              <a:rPr lang="en-CA" smtClean="0"/>
              <a:t>2020-08-17</a:t>
            </a:fld>
            <a:endParaRPr lang="en-CA"/>
          </a:p>
        </p:txBody>
      </p:sp>
      <p:sp>
        <p:nvSpPr>
          <p:cNvPr id="6" name="Footer Placeholder 5">
            <a:extLst>
              <a:ext uri="{FF2B5EF4-FFF2-40B4-BE49-F238E27FC236}">
                <a16:creationId xmlns:a16="http://schemas.microsoft.com/office/drawing/2014/main" id="{EFB512C8-AFEC-4FAD-896A-DAA03AC5ED10}"/>
              </a:ext>
            </a:extLst>
          </p:cNvPr>
          <p:cNvSpPr>
            <a:spLocks noGrp="1"/>
          </p:cNvSpPr>
          <p:nvPr>
            <p:ph type="ftr" sz="quarter" idx="4"/>
          </p:nvPr>
        </p:nvSpPr>
        <p:spPr/>
        <p:txBody>
          <a:bodyPr/>
          <a:lstStyle/>
          <a:p>
            <a:endParaRPr lang="en-CA" dirty="0"/>
          </a:p>
        </p:txBody>
      </p:sp>
      <p:sp>
        <p:nvSpPr>
          <p:cNvPr id="7" name="Header Placeholder 6">
            <a:extLst>
              <a:ext uri="{FF2B5EF4-FFF2-40B4-BE49-F238E27FC236}">
                <a16:creationId xmlns:a16="http://schemas.microsoft.com/office/drawing/2014/main" id="{20F9700D-46E4-4087-AAF9-001A1AE59466}"/>
              </a:ext>
            </a:extLst>
          </p:cNvPr>
          <p:cNvSpPr>
            <a:spLocks noGrp="1"/>
          </p:cNvSpPr>
          <p:nvPr>
            <p:ph type="hdr" sz="quarter"/>
          </p:nvPr>
        </p:nvSpPr>
        <p:spPr/>
        <p:txBody>
          <a:bodyPr/>
          <a:lstStyle/>
          <a:p>
            <a:r>
              <a:rPr lang="en-CA"/>
              <a:t>Session 1</a:t>
            </a:r>
            <a:endParaRPr lang="en-CA" dirty="0"/>
          </a:p>
        </p:txBody>
      </p:sp>
    </p:spTree>
    <p:extLst>
      <p:ext uri="{BB962C8B-B14F-4D97-AF65-F5344CB8AC3E}">
        <p14:creationId xmlns:p14="http://schemas.microsoft.com/office/powerpoint/2010/main" val="3422644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r>
              <a:rPr lang="en-CA" b="1" dirty="0">
                <a:latin typeface="Cambria" panose="02040503050406030204" pitchFamily="18" charset="0"/>
                <a:ea typeface="Times New Roman" panose="02020603050405020304" pitchFamily="18" charset="0"/>
                <a:cs typeface="Times New Roman" panose="02020603050405020304" pitchFamily="18" charset="0"/>
              </a:rPr>
              <a:t>Phrases:</a:t>
            </a:r>
            <a:r>
              <a:rPr lang="en-CA" dirty="0">
                <a:latin typeface="Cambria" panose="02040503050406030204" pitchFamily="18" charset="0"/>
                <a:ea typeface="Times New Roman" panose="02020603050405020304" pitchFamily="18" charset="0"/>
                <a:cs typeface="Times New Roman" panose="02020603050405020304" pitchFamily="18" charset="0"/>
              </a:rPr>
              <a:t> [in a parable]; [was teaching]; [an important truth]</a:t>
            </a:r>
            <a:endParaRPr lang="en-CA" dirty="0"/>
          </a:p>
        </p:txBody>
      </p:sp>
      <p:sp>
        <p:nvSpPr>
          <p:cNvPr id="4" name="Slide Number Placeholder 3"/>
          <p:cNvSpPr>
            <a:spLocks noGrp="1"/>
          </p:cNvSpPr>
          <p:nvPr>
            <p:ph type="sldNum" sz="quarter" idx="10"/>
          </p:nvPr>
        </p:nvSpPr>
        <p:spPr/>
        <p:txBody>
          <a:bodyPr/>
          <a:lstStyle/>
          <a:p>
            <a:fld id="{9B23AB1D-8CD8-4B3A-A4D2-7899501CEB60}" type="slidenum">
              <a:rPr lang="en-CA" smtClean="0"/>
              <a:t>11</a:t>
            </a:fld>
            <a:endParaRPr lang="en-CA"/>
          </a:p>
        </p:txBody>
      </p:sp>
      <p:sp>
        <p:nvSpPr>
          <p:cNvPr id="5" name="Date Placeholder 4">
            <a:extLst>
              <a:ext uri="{FF2B5EF4-FFF2-40B4-BE49-F238E27FC236}">
                <a16:creationId xmlns:a16="http://schemas.microsoft.com/office/drawing/2014/main" id="{191D2A63-5872-41B9-BBA2-6F589C225D57}"/>
              </a:ext>
            </a:extLst>
          </p:cNvPr>
          <p:cNvSpPr>
            <a:spLocks noGrp="1"/>
          </p:cNvSpPr>
          <p:nvPr>
            <p:ph type="dt" idx="1"/>
          </p:nvPr>
        </p:nvSpPr>
        <p:spPr/>
        <p:txBody>
          <a:bodyPr/>
          <a:lstStyle/>
          <a:p>
            <a:fld id="{1B80105E-8A1D-4903-93F8-575A74A38D7F}" type="datetime1">
              <a:rPr lang="en-CA" smtClean="0"/>
              <a:t>2020-08-17</a:t>
            </a:fld>
            <a:endParaRPr lang="en-CA"/>
          </a:p>
        </p:txBody>
      </p:sp>
      <p:sp>
        <p:nvSpPr>
          <p:cNvPr id="6" name="Footer Placeholder 5">
            <a:extLst>
              <a:ext uri="{FF2B5EF4-FFF2-40B4-BE49-F238E27FC236}">
                <a16:creationId xmlns:a16="http://schemas.microsoft.com/office/drawing/2014/main" id="{D593834C-397C-44FD-8441-487BB77D10D9}"/>
              </a:ext>
            </a:extLst>
          </p:cNvPr>
          <p:cNvSpPr>
            <a:spLocks noGrp="1"/>
          </p:cNvSpPr>
          <p:nvPr>
            <p:ph type="ftr" sz="quarter" idx="4"/>
          </p:nvPr>
        </p:nvSpPr>
        <p:spPr/>
        <p:txBody>
          <a:bodyPr/>
          <a:lstStyle/>
          <a:p>
            <a:endParaRPr lang="en-CA" dirty="0"/>
          </a:p>
        </p:txBody>
      </p:sp>
      <p:sp>
        <p:nvSpPr>
          <p:cNvPr id="7" name="Header Placeholder 6">
            <a:extLst>
              <a:ext uri="{FF2B5EF4-FFF2-40B4-BE49-F238E27FC236}">
                <a16:creationId xmlns:a16="http://schemas.microsoft.com/office/drawing/2014/main" id="{9BAB539E-0352-4AE2-83E9-3516461DACE9}"/>
              </a:ext>
            </a:extLst>
          </p:cNvPr>
          <p:cNvSpPr>
            <a:spLocks noGrp="1"/>
          </p:cNvSpPr>
          <p:nvPr>
            <p:ph type="hdr" sz="quarter"/>
          </p:nvPr>
        </p:nvSpPr>
        <p:spPr/>
        <p:txBody>
          <a:bodyPr/>
          <a:lstStyle/>
          <a:p>
            <a:r>
              <a:rPr lang="en-CA"/>
              <a:t>Session 1</a:t>
            </a:r>
            <a:endParaRPr lang="en-CA" dirty="0"/>
          </a:p>
        </p:txBody>
      </p:sp>
    </p:spTree>
    <p:extLst>
      <p:ext uri="{BB962C8B-B14F-4D97-AF65-F5344CB8AC3E}">
        <p14:creationId xmlns:p14="http://schemas.microsoft.com/office/powerpoint/2010/main" val="3671254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r>
              <a:rPr lang="en-CA" b="1" dirty="0">
                <a:latin typeface="Cambria" panose="02040503050406030204" pitchFamily="18" charset="0"/>
                <a:ea typeface="Times New Roman" panose="02020603050405020304" pitchFamily="18" charset="0"/>
                <a:cs typeface="Times New Roman" panose="02020603050405020304" pitchFamily="18" charset="0"/>
              </a:rPr>
              <a:t>Vowels:</a:t>
            </a:r>
            <a:r>
              <a:rPr lang="en-CA" dirty="0">
                <a:latin typeface="Cambria" panose="02040503050406030204" pitchFamily="18" charset="0"/>
                <a:ea typeface="Times New Roman" panose="02020603050405020304" pitchFamily="18" charset="0"/>
                <a:cs typeface="Times New Roman" panose="02020603050405020304" pitchFamily="18" charset="0"/>
              </a:rPr>
              <a:t> a e </a:t>
            </a:r>
            <a:r>
              <a:rPr lang="en-CA" dirty="0" err="1">
                <a:latin typeface="Cambria" panose="02040503050406030204" pitchFamily="18" charset="0"/>
                <a:ea typeface="Times New Roman" panose="02020603050405020304" pitchFamily="18" charset="0"/>
                <a:cs typeface="Times New Roman" panose="02020603050405020304" pitchFamily="18" charset="0"/>
              </a:rPr>
              <a:t>i</a:t>
            </a:r>
            <a:endParaRPr lang="en-CA" dirty="0"/>
          </a:p>
        </p:txBody>
      </p:sp>
      <p:sp>
        <p:nvSpPr>
          <p:cNvPr id="4" name="Slide Number Placeholder 3"/>
          <p:cNvSpPr>
            <a:spLocks noGrp="1"/>
          </p:cNvSpPr>
          <p:nvPr>
            <p:ph type="sldNum" sz="quarter" idx="10"/>
          </p:nvPr>
        </p:nvSpPr>
        <p:spPr/>
        <p:txBody>
          <a:bodyPr/>
          <a:lstStyle/>
          <a:p>
            <a:fld id="{9B23AB1D-8CD8-4B3A-A4D2-7899501CEB60}" type="slidenum">
              <a:rPr lang="en-CA" smtClean="0"/>
              <a:t>12</a:t>
            </a:fld>
            <a:endParaRPr lang="en-CA"/>
          </a:p>
        </p:txBody>
      </p:sp>
      <p:sp>
        <p:nvSpPr>
          <p:cNvPr id="5" name="Date Placeholder 4">
            <a:extLst>
              <a:ext uri="{FF2B5EF4-FFF2-40B4-BE49-F238E27FC236}">
                <a16:creationId xmlns:a16="http://schemas.microsoft.com/office/drawing/2014/main" id="{940E865A-23E8-4577-8C37-FB7A79D1C596}"/>
              </a:ext>
            </a:extLst>
          </p:cNvPr>
          <p:cNvSpPr>
            <a:spLocks noGrp="1"/>
          </p:cNvSpPr>
          <p:nvPr>
            <p:ph type="dt" idx="1"/>
          </p:nvPr>
        </p:nvSpPr>
        <p:spPr/>
        <p:txBody>
          <a:bodyPr/>
          <a:lstStyle/>
          <a:p>
            <a:fld id="{0DC56E90-0ED1-4C0D-A17A-9FE4E429EE64}" type="datetime1">
              <a:rPr lang="en-CA" smtClean="0"/>
              <a:t>2020-08-17</a:t>
            </a:fld>
            <a:endParaRPr lang="en-CA"/>
          </a:p>
        </p:txBody>
      </p:sp>
      <p:sp>
        <p:nvSpPr>
          <p:cNvPr id="6" name="Footer Placeholder 5">
            <a:extLst>
              <a:ext uri="{FF2B5EF4-FFF2-40B4-BE49-F238E27FC236}">
                <a16:creationId xmlns:a16="http://schemas.microsoft.com/office/drawing/2014/main" id="{F9B692E1-DB70-40DA-AD7F-7A73B4C086F9}"/>
              </a:ext>
            </a:extLst>
          </p:cNvPr>
          <p:cNvSpPr>
            <a:spLocks noGrp="1"/>
          </p:cNvSpPr>
          <p:nvPr>
            <p:ph type="ftr" sz="quarter" idx="4"/>
          </p:nvPr>
        </p:nvSpPr>
        <p:spPr/>
        <p:txBody>
          <a:bodyPr/>
          <a:lstStyle/>
          <a:p>
            <a:endParaRPr lang="en-CA" dirty="0"/>
          </a:p>
        </p:txBody>
      </p:sp>
      <p:sp>
        <p:nvSpPr>
          <p:cNvPr id="7" name="Header Placeholder 6">
            <a:extLst>
              <a:ext uri="{FF2B5EF4-FFF2-40B4-BE49-F238E27FC236}">
                <a16:creationId xmlns:a16="http://schemas.microsoft.com/office/drawing/2014/main" id="{E7B5C3E5-AE85-4106-90BC-3312ADB5CE4F}"/>
              </a:ext>
            </a:extLst>
          </p:cNvPr>
          <p:cNvSpPr>
            <a:spLocks noGrp="1"/>
          </p:cNvSpPr>
          <p:nvPr>
            <p:ph type="hdr" sz="quarter"/>
          </p:nvPr>
        </p:nvSpPr>
        <p:spPr/>
        <p:txBody>
          <a:bodyPr/>
          <a:lstStyle/>
          <a:p>
            <a:r>
              <a:rPr lang="en-CA"/>
              <a:t>Session 1</a:t>
            </a:r>
            <a:endParaRPr lang="en-CA" dirty="0"/>
          </a:p>
        </p:txBody>
      </p:sp>
    </p:spTree>
    <p:extLst>
      <p:ext uri="{BB962C8B-B14F-4D97-AF65-F5344CB8AC3E}">
        <p14:creationId xmlns:p14="http://schemas.microsoft.com/office/powerpoint/2010/main" val="1665502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pPr defTabSz="925373"/>
            <a:r>
              <a:rPr lang="en-CA" b="1" dirty="0">
                <a:solidFill>
                  <a:prstClr val="black"/>
                </a:solidFill>
                <a:latin typeface="Cambria" panose="02040503050406030204" pitchFamily="18" charset="0"/>
                <a:ea typeface="Times New Roman" panose="02020603050405020304" pitchFamily="18" charset="0"/>
                <a:cs typeface="Times New Roman" panose="02020603050405020304" pitchFamily="18" charset="0"/>
              </a:rPr>
              <a:t>Vowels:</a:t>
            </a:r>
            <a:r>
              <a:rPr lang="en-CA" dirty="0">
                <a:solidFill>
                  <a:prstClr val="black"/>
                </a:solidFill>
                <a:latin typeface="Cambria" panose="02040503050406030204" pitchFamily="18" charset="0"/>
                <a:ea typeface="Times New Roman" panose="02020603050405020304" pitchFamily="18" charset="0"/>
                <a:cs typeface="Times New Roman" panose="02020603050405020304" pitchFamily="18" charset="0"/>
              </a:rPr>
              <a:t> o u y</a:t>
            </a:r>
            <a:endParaRPr lang="en-CA" dirty="0">
              <a:solidFill>
                <a:prstClr val="black"/>
              </a:solidFill>
            </a:endParaRPr>
          </a:p>
        </p:txBody>
      </p:sp>
      <p:sp>
        <p:nvSpPr>
          <p:cNvPr id="4" name="Slide Number Placeholder 3"/>
          <p:cNvSpPr>
            <a:spLocks noGrp="1"/>
          </p:cNvSpPr>
          <p:nvPr>
            <p:ph type="sldNum" sz="quarter" idx="10"/>
          </p:nvPr>
        </p:nvSpPr>
        <p:spPr/>
        <p:txBody>
          <a:bodyPr/>
          <a:lstStyle/>
          <a:p>
            <a:fld id="{9B23AB1D-8CD8-4B3A-A4D2-7899501CEB60}" type="slidenum">
              <a:rPr lang="en-CA" smtClean="0"/>
              <a:t>13</a:t>
            </a:fld>
            <a:endParaRPr lang="en-CA"/>
          </a:p>
        </p:txBody>
      </p:sp>
      <p:sp>
        <p:nvSpPr>
          <p:cNvPr id="5" name="Date Placeholder 4">
            <a:extLst>
              <a:ext uri="{FF2B5EF4-FFF2-40B4-BE49-F238E27FC236}">
                <a16:creationId xmlns:a16="http://schemas.microsoft.com/office/drawing/2014/main" id="{E3D61F89-1916-4D0C-AD47-D32D4C9BBE37}"/>
              </a:ext>
            </a:extLst>
          </p:cNvPr>
          <p:cNvSpPr>
            <a:spLocks noGrp="1"/>
          </p:cNvSpPr>
          <p:nvPr>
            <p:ph type="dt" idx="1"/>
          </p:nvPr>
        </p:nvSpPr>
        <p:spPr/>
        <p:txBody>
          <a:bodyPr/>
          <a:lstStyle/>
          <a:p>
            <a:fld id="{420FC81D-B009-417F-9BE7-9E4C45F7EAAE}" type="datetime1">
              <a:rPr lang="en-CA" smtClean="0"/>
              <a:t>2020-08-17</a:t>
            </a:fld>
            <a:endParaRPr lang="en-CA"/>
          </a:p>
        </p:txBody>
      </p:sp>
      <p:sp>
        <p:nvSpPr>
          <p:cNvPr id="6" name="Footer Placeholder 5">
            <a:extLst>
              <a:ext uri="{FF2B5EF4-FFF2-40B4-BE49-F238E27FC236}">
                <a16:creationId xmlns:a16="http://schemas.microsoft.com/office/drawing/2014/main" id="{5822DFA9-E5DB-462C-85B1-E17A4AB8FD32}"/>
              </a:ext>
            </a:extLst>
          </p:cNvPr>
          <p:cNvSpPr>
            <a:spLocks noGrp="1"/>
          </p:cNvSpPr>
          <p:nvPr>
            <p:ph type="ftr" sz="quarter" idx="4"/>
          </p:nvPr>
        </p:nvSpPr>
        <p:spPr/>
        <p:txBody>
          <a:bodyPr/>
          <a:lstStyle/>
          <a:p>
            <a:endParaRPr lang="en-CA" dirty="0"/>
          </a:p>
        </p:txBody>
      </p:sp>
      <p:sp>
        <p:nvSpPr>
          <p:cNvPr id="7" name="Header Placeholder 6">
            <a:extLst>
              <a:ext uri="{FF2B5EF4-FFF2-40B4-BE49-F238E27FC236}">
                <a16:creationId xmlns:a16="http://schemas.microsoft.com/office/drawing/2014/main" id="{CE5649BB-2BA5-4A59-8CC5-82F055700CC3}"/>
              </a:ext>
            </a:extLst>
          </p:cNvPr>
          <p:cNvSpPr>
            <a:spLocks noGrp="1"/>
          </p:cNvSpPr>
          <p:nvPr>
            <p:ph type="hdr" sz="quarter"/>
          </p:nvPr>
        </p:nvSpPr>
        <p:spPr/>
        <p:txBody>
          <a:bodyPr/>
          <a:lstStyle/>
          <a:p>
            <a:r>
              <a:rPr lang="en-CA"/>
              <a:t>Session 1</a:t>
            </a:r>
            <a:endParaRPr lang="en-CA" dirty="0"/>
          </a:p>
        </p:txBody>
      </p:sp>
    </p:spTree>
    <p:extLst>
      <p:ext uri="{BB962C8B-B14F-4D97-AF65-F5344CB8AC3E}">
        <p14:creationId xmlns:p14="http://schemas.microsoft.com/office/powerpoint/2010/main" val="3025210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r>
              <a:rPr lang="en-CA" dirty="0"/>
              <a:t>Consonants [</a:t>
            </a:r>
            <a:r>
              <a:rPr lang="fr-CA" b="1" dirty="0">
                <a:latin typeface="Cambria" panose="02040503050406030204" pitchFamily="18" charset="0"/>
                <a:ea typeface="Times New Roman" panose="02020603050405020304" pitchFamily="18" charset="0"/>
                <a:cs typeface="Times New Roman" panose="02020603050405020304" pitchFamily="18" charset="0"/>
              </a:rPr>
              <a:t>B C D G P  T V Z]</a:t>
            </a:r>
            <a:r>
              <a:rPr lang="en-CA" dirty="0"/>
              <a:t> Animated Click to listen to the individual sounds</a:t>
            </a:r>
          </a:p>
        </p:txBody>
      </p:sp>
      <p:sp>
        <p:nvSpPr>
          <p:cNvPr id="4" name="Slide Number Placeholder 3"/>
          <p:cNvSpPr>
            <a:spLocks noGrp="1"/>
          </p:cNvSpPr>
          <p:nvPr>
            <p:ph type="sldNum" sz="quarter" idx="10"/>
          </p:nvPr>
        </p:nvSpPr>
        <p:spPr/>
        <p:txBody>
          <a:bodyPr/>
          <a:lstStyle/>
          <a:p>
            <a:fld id="{9B23AB1D-8CD8-4B3A-A4D2-7899501CEB60}" type="slidenum">
              <a:rPr lang="en-CA" smtClean="0"/>
              <a:t>14</a:t>
            </a:fld>
            <a:endParaRPr lang="en-CA"/>
          </a:p>
        </p:txBody>
      </p:sp>
      <p:sp>
        <p:nvSpPr>
          <p:cNvPr id="5" name="Date Placeholder 4">
            <a:extLst>
              <a:ext uri="{FF2B5EF4-FFF2-40B4-BE49-F238E27FC236}">
                <a16:creationId xmlns:a16="http://schemas.microsoft.com/office/drawing/2014/main" id="{16AAB499-D092-4006-AC87-F6079A74860A}"/>
              </a:ext>
            </a:extLst>
          </p:cNvPr>
          <p:cNvSpPr>
            <a:spLocks noGrp="1"/>
          </p:cNvSpPr>
          <p:nvPr>
            <p:ph type="dt" idx="1"/>
          </p:nvPr>
        </p:nvSpPr>
        <p:spPr/>
        <p:txBody>
          <a:bodyPr/>
          <a:lstStyle/>
          <a:p>
            <a:fld id="{34213BE4-20EE-4527-BCDF-0E90A006112D}" type="datetime1">
              <a:rPr lang="en-CA" smtClean="0"/>
              <a:t>2020-08-17</a:t>
            </a:fld>
            <a:endParaRPr lang="en-CA"/>
          </a:p>
        </p:txBody>
      </p:sp>
      <p:sp>
        <p:nvSpPr>
          <p:cNvPr id="6" name="Footer Placeholder 5">
            <a:extLst>
              <a:ext uri="{FF2B5EF4-FFF2-40B4-BE49-F238E27FC236}">
                <a16:creationId xmlns:a16="http://schemas.microsoft.com/office/drawing/2014/main" id="{D9C3E246-DDC8-498B-BA92-6DA3A9F27C77}"/>
              </a:ext>
            </a:extLst>
          </p:cNvPr>
          <p:cNvSpPr>
            <a:spLocks noGrp="1"/>
          </p:cNvSpPr>
          <p:nvPr>
            <p:ph type="ftr" sz="quarter" idx="4"/>
          </p:nvPr>
        </p:nvSpPr>
        <p:spPr/>
        <p:txBody>
          <a:bodyPr/>
          <a:lstStyle/>
          <a:p>
            <a:endParaRPr lang="en-CA" dirty="0"/>
          </a:p>
        </p:txBody>
      </p:sp>
      <p:sp>
        <p:nvSpPr>
          <p:cNvPr id="7" name="Header Placeholder 6">
            <a:extLst>
              <a:ext uri="{FF2B5EF4-FFF2-40B4-BE49-F238E27FC236}">
                <a16:creationId xmlns:a16="http://schemas.microsoft.com/office/drawing/2014/main" id="{576D387C-BAC2-472D-893D-1D2EACF61B58}"/>
              </a:ext>
            </a:extLst>
          </p:cNvPr>
          <p:cNvSpPr>
            <a:spLocks noGrp="1"/>
          </p:cNvSpPr>
          <p:nvPr>
            <p:ph type="hdr" sz="quarter"/>
          </p:nvPr>
        </p:nvSpPr>
        <p:spPr/>
        <p:txBody>
          <a:bodyPr/>
          <a:lstStyle/>
          <a:p>
            <a:r>
              <a:rPr lang="en-CA"/>
              <a:t>Session 1</a:t>
            </a:r>
            <a:endParaRPr lang="en-CA" dirty="0"/>
          </a:p>
        </p:txBody>
      </p:sp>
    </p:spTree>
    <p:extLst>
      <p:ext uri="{BB962C8B-B14F-4D97-AF65-F5344CB8AC3E}">
        <p14:creationId xmlns:p14="http://schemas.microsoft.com/office/powerpoint/2010/main" val="1914901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pPr defTabSz="925373"/>
            <a:r>
              <a:rPr lang="en-CA" dirty="0">
                <a:solidFill>
                  <a:prstClr val="black"/>
                </a:solidFill>
              </a:rPr>
              <a:t>Consonants [</a:t>
            </a:r>
            <a:r>
              <a:rPr lang="fr-CA" b="1" dirty="0">
                <a:solidFill>
                  <a:prstClr val="black"/>
                </a:solidFill>
                <a:latin typeface="Cambria" panose="02040503050406030204" pitchFamily="18" charset="0"/>
                <a:ea typeface="Times New Roman" panose="02020603050405020304" pitchFamily="18" charset="0"/>
                <a:cs typeface="Times New Roman" panose="02020603050405020304" pitchFamily="18" charset="0"/>
              </a:rPr>
              <a:t>H J K]</a:t>
            </a:r>
            <a:r>
              <a:rPr lang="en-CA" dirty="0">
                <a:solidFill>
                  <a:prstClr val="black"/>
                </a:solidFill>
              </a:rPr>
              <a:t> Animated Click to listen to the individual sounds</a:t>
            </a:r>
          </a:p>
          <a:p>
            <a:endParaRPr lang="en-CA" dirty="0"/>
          </a:p>
        </p:txBody>
      </p:sp>
      <p:sp>
        <p:nvSpPr>
          <p:cNvPr id="4" name="Slide Number Placeholder 3"/>
          <p:cNvSpPr>
            <a:spLocks noGrp="1"/>
          </p:cNvSpPr>
          <p:nvPr>
            <p:ph type="sldNum" sz="quarter" idx="10"/>
          </p:nvPr>
        </p:nvSpPr>
        <p:spPr/>
        <p:txBody>
          <a:bodyPr/>
          <a:lstStyle/>
          <a:p>
            <a:fld id="{9B23AB1D-8CD8-4B3A-A4D2-7899501CEB60}" type="slidenum">
              <a:rPr lang="en-CA" smtClean="0"/>
              <a:t>15</a:t>
            </a:fld>
            <a:endParaRPr lang="en-CA"/>
          </a:p>
        </p:txBody>
      </p:sp>
      <p:sp>
        <p:nvSpPr>
          <p:cNvPr id="5" name="Date Placeholder 4">
            <a:extLst>
              <a:ext uri="{FF2B5EF4-FFF2-40B4-BE49-F238E27FC236}">
                <a16:creationId xmlns:a16="http://schemas.microsoft.com/office/drawing/2014/main" id="{21D20277-57EF-489C-B3A4-680478B55C12}"/>
              </a:ext>
            </a:extLst>
          </p:cNvPr>
          <p:cNvSpPr>
            <a:spLocks noGrp="1"/>
          </p:cNvSpPr>
          <p:nvPr>
            <p:ph type="dt" idx="1"/>
          </p:nvPr>
        </p:nvSpPr>
        <p:spPr/>
        <p:txBody>
          <a:bodyPr/>
          <a:lstStyle/>
          <a:p>
            <a:fld id="{E1998968-35FA-4397-A45F-962A92FDD7E3}" type="datetime1">
              <a:rPr lang="en-CA" smtClean="0"/>
              <a:t>2020-08-17</a:t>
            </a:fld>
            <a:endParaRPr lang="en-CA"/>
          </a:p>
        </p:txBody>
      </p:sp>
      <p:sp>
        <p:nvSpPr>
          <p:cNvPr id="6" name="Footer Placeholder 5">
            <a:extLst>
              <a:ext uri="{FF2B5EF4-FFF2-40B4-BE49-F238E27FC236}">
                <a16:creationId xmlns:a16="http://schemas.microsoft.com/office/drawing/2014/main" id="{0C5EC698-B1C3-4236-8F4C-D3D3F537EA00}"/>
              </a:ext>
            </a:extLst>
          </p:cNvPr>
          <p:cNvSpPr>
            <a:spLocks noGrp="1"/>
          </p:cNvSpPr>
          <p:nvPr>
            <p:ph type="ftr" sz="quarter" idx="4"/>
          </p:nvPr>
        </p:nvSpPr>
        <p:spPr/>
        <p:txBody>
          <a:bodyPr/>
          <a:lstStyle/>
          <a:p>
            <a:endParaRPr lang="en-CA" dirty="0"/>
          </a:p>
        </p:txBody>
      </p:sp>
      <p:sp>
        <p:nvSpPr>
          <p:cNvPr id="7" name="Header Placeholder 6">
            <a:extLst>
              <a:ext uri="{FF2B5EF4-FFF2-40B4-BE49-F238E27FC236}">
                <a16:creationId xmlns:a16="http://schemas.microsoft.com/office/drawing/2014/main" id="{D2E205B2-D5C5-45AB-802A-ABCCA33C8C98}"/>
              </a:ext>
            </a:extLst>
          </p:cNvPr>
          <p:cNvSpPr>
            <a:spLocks noGrp="1"/>
          </p:cNvSpPr>
          <p:nvPr>
            <p:ph type="hdr" sz="quarter"/>
          </p:nvPr>
        </p:nvSpPr>
        <p:spPr/>
        <p:txBody>
          <a:bodyPr/>
          <a:lstStyle/>
          <a:p>
            <a:r>
              <a:rPr lang="en-CA"/>
              <a:t>Session 1</a:t>
            </a:r>
            <a:endParaRPr lang="en-CA" dirty="0"/>
          </a:p>
        </p:txBody>
      </p:sp>
    </p:spTree>
    <p:extLst>
      <p:ext uri="{BB962C8B-B14F-4D97-AF65-F5344CB8AC3E}">
        <p14:creationId xmlns:p14="http://schemas.microsoft.com/office/powerpoint/2010/main" val="579711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pPr defTabSz="925373"/>
            <a:r>
              <a:rPr lang="en-CA" dirty="0">
                <a:solidFill>
                  <a:prstClr val="black"/>
                </a:solidFill>
              </a:rPr>
              <a:t>Consonants [</a:t>
            </a:r>
            <a:r>
              <a:rPr lang="en-CA" b="1" dirty="0">
                <a:latin typeface="Cambria" panose="02040503050406030204" pitchFamily="18" charset="0"/>
                <a:ea typeface="Times New Roman" panose="02020603050405020304" pitchFamily="18" charset="0"/>
                <a:cs typeface="Times New Roman" panose="02020603050405020304" pitchFamily="18" charset="0"/>
              </a:rPr>
              <a:t>F L M N S X</a:t>
            </a:r>
            <a:r>
              <a:rPr lang="fr-CA" b="1" dirty="0">
                <a:solidFill>
                  <a:prstClr val="black"/>
                </a:solidFill>
                <a:latin typeface="Cambria" panose="02040503050406030204" pitchFamily="18" charset="0"/>
                <a:ea typeface="Times New Roman" panose="02020603050405020304" pitchFamily="18" charset="0"/>
                <a:cs typeface="Times New Roman" panose="02020603050405020304" pitchFamily="18" charset="0"/>
              </a:rPr>
              <a:t>]</a:t>
            </a:r>
            <a:r>
              <a:rPr lang="en-CA" dirty="0">
                <a:solidFill>
                  <a:prstClr val="black"/>
                </a:solidFill>
              </a:rPr>
              <a:t> Animated Click to listen to the individual sounds</a:t>
            </a:r>
          </a:p>
        </p:txBody>
      </p:sp>
      <p:sp>
        <p:nvSpPr>
          <p:cNvPr id="4" name="Slide Number Placeholder 3"/>
          <p:cNvSpPr>
            <a:spLocks noGrp="1"/>
          </p:cNvSpPr>
          <p:nvPr>
            <p:ph type="sldNum" sz="quarter" idx="10"/>
          </p:nvPr>
        </p:nvSpPr>
        <p:spPr/>
        <p:txBody>
          <a:bodyPr/>
          <a:lstStyle/>
          <a:p>
            <a:fld id="{9B23AB1D-8CD8-4B3A-A4D2-7899501CEB60}" type="slidenum">
              <a:rPr lang="en-CA" smtClean="0"/>
              <a:t>16</a:t>
            </a:fld>
            <a:endParaRPr lang="en-CA"/>
          </a:p>
        </p:txBody>
      </p:sp>
      <p:sp>
        <p:nvSpPr>
          <p:cNvPr id="5" name="Date Placeholder 4">
            <a:extLst>
              <a:ext uri="{FF2B5EF4-FFF2-40B4-BE49-F238E27FC236}">
                <a16:creationId xmlns:a16="http://schemas.microsoft.com/office/drawing/2014/main" id="{5CA2F8E6-C186-4420-86D1-A51C2604151D}"/>
              </a:ext>
            </a:extLst>
          </p:cNvPr>
          <p:cNvSpPr>
            <a:spLocks noGrp="1"/>
          </p:cNvSpPr>
          <p:nvPr>
            <p:ph type="dt" idx="1"/>
          </p:nvPr>
        </p:nvSpPr>
        <p:spPr/>
        <p:txBody>
          <a:bodyPr/>
          <a:lstStyle/>
          <a:p>
            <a:fld id="{295EB425-DF45-42CB-BB6F-718BFBF67D7E}" type="datetime1">
              <a:rPr lang="en-CA" smtClean="0"/>
              <a:t>2020-08-17</a:t>
            </a:fld>
            <a:endParaRPr lang="en-CA"/>
          </a:p>
        </p:txBody>
      </p:sp>
      <p:sp>
        <p:nvSpPr>
          <p:cNvPr id="6" name="Footer Placeholder 5">
            <a:extLst>
              <a:ext uri="{FF2B5EF4-FFF2-40B4-BE49-F238E27FC236}">
                <a16:creationId xmlns:a16="http://schemas.microsoft.com/office/drawing/2014/main" id="{BD7B11CF-DB9E-470D-B1A5-F031E05A1B93}"/>
              </a:ext>
            </a:extLst>
          </p:cNvPr>
          <p:cNvSpPr>
            <a:spLocks noGrp="1"/>
          </p:cNvSpPr>
          <p:nvPr>
            <p:ph type="ftr" sz="quarter" idx="4"/>
          </p:nvPr>
        </p:nvSpPr>
        <p:spPr/>
        <p:txBody>
          <a:bodyPr/>
          <a:lstStyle/>
          <a:p>
            <a:endParaRPr lang="en-CA" dirty="0"/>
          </a:p>
        </p:txBody>
      </p:sp>
      <p:sp>
        <p:nvSpPr>
          <p:cNvPr id="7" name="Header Placeholder 6">
            <a:extLst>
              <a:ext uri="{FF2B5EF4-FFF2-40B4-BE49-F238E27FC236}">
                <a16:creationId xmlns:a16="http://schemas.microsoft.com/office/drawing/2014/main" id="{305F720D-FBD1-4EDC-BE35-6F313113D630}"/>
              </a:ext>
            </a:extLst>
          </p:cNvPr>
          <p:cNvSpPr>
            <a:spLocks noGrp="1"/>
          </p:cNvSpPr>
          <p:nvPr>
            <p:ph type="hdr" sz="quarter"/>
          </p:nvPr>
        </p:nvSpPr>
        <p:spPr/>
        <p:txBody>
          <a:bodyPr/>
          <a:lstStyle/>
          <a:p>
            <a:r>
              <a:rPr lang="en-CA"/>
              <a:t>Session 1</a:t>
            </a:r>
            <a:endParaRPr lang="en-CA" dirty="0"/>
          </a:p>
        </p:txBody>
      </p:sp>
    </p:spTree>
    <p:extLst>
      <p:ext uri="{BB962C8B-B14F-4D97-AF65-F5344CB8AC3E}">
        <p14:creationId xmlns:p14="http://schemas.microsoft.com/office/powerpoint/2010/main" val="3100267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pPr defTabSz="925373">
              <a:defRPr/>
            </a:pPr>
            <a:r>
              <a:rPr lang="en-CA" dirty="0">
                <a:solidFill>
                  <a:prstClr val="black"/>
                </a:solidFill>
              </a:rPr>
              <a:t>Consonants [</a:t>
            </a:r>
            <a:r>
              <a:rPr lang="en-CA" b="1" dirty="0">
                <a:solidFill>
                  <a:prstClr val="black"/>
                </a:solidFill>
                <a:latin typeface="Cambria" panose="02040503050406030204" pitchFamily="18" charset="0"/>
                <a:ea typeface="Times New Roman" panose="02020603050405020304" pitchFamily="18" charset="0"/>
                <a:cs typeface="Times New Roman" panose="02020603050405020304" pitchFamily="18" charset="0"/>
              </a:rPr>
              <a:t>Q W R</a:t>
            </a:r>
            <a:r>
              <a:rPr lang="fr-CA" b="1" dirty="0">
                <a:solidFill>
                  <a:prstClr val="black"/>
                </a:solidFill>
                <a:latin typeface="Cambria" panose="02040503050406030204" pitchFamily="18" charset="0"/>
                <a:ea typeface="Times New Roman" panose="02020603050405020304" pitchFamily="18" charset="0"/>
                <a:cs typeface="Times New Roman" panose="02020603050405020304" pitchFamily="18" charset="0"/>
              </a:rPr>
              <a:t>]</a:t>
            </a:r>
            <a:r>
              <a:rPr lang="en-CA" dirty="0">
                <a:solidFill>
                  <a:prstClr val="black"/>
                </a:solidFill>
              </a:rPr>
              <a:t> Animated Click to listen to the individual sounds</a:t>
            </a:r>
          </a:p>
        </p:txBody>
      </p:sp>
      <p:sp>
        <p:nvSpPr>
          <p:cNvPr id="4" name="Slide Number Placeholder 3"/>
          <p:cNvSpPr>
            <a:spLocks noGrp="1"/>
          </p:cNvSpPr>
          <p:nvPr>
            <p:ph type="sldNum" sz="quarter" idx="10"/>
          </p:nvPr>
        </p:nvSpPr>
        <p:spPr/>
        <p:txBody>
          <a:bodyPr/>
          <a:lstStyle/>
          <a:p>
            <a:fld id="{9B23AB1D-8CD8-4B3A-A4D2-7899501CEB60}" type="slidenum">
              <a:rPr lang="en-CA" smtClean="0"/>
              <a:t>17</a:t>
            </a:fld>
            <a:endParaRPr lang="en-CA"/>
          </a:p>
        </p:txBody>
      </p:sp>
      <p:sp>
        <p:nvSpPr>
          <p:cNvPr id="5" name="Date Placeholder 4">
            <a:extLst>
              <a:ext uri="{FF2B5EF4-FFF2-40B4-BE49-F238E27FC236}">
                <a16:creationId xmlns:a16="http://schemas.microsoft.com/office/drawing/2014/main" id="{AFCDB1FD-B60D-4350-A4E7-58E23535E215}"/>
              </a:ext>
            </a:extLst>
          </p:cNvPr>
          <p:cNvSpPr>
            <a:spLocks noGrp="1"/>
          </p:cNvSpPr>
          <p:nvPr>
            <p:ph type="dt" idx="1"/>
          </p:nvPr>
        </p:nvSpPr>
        <p:spPr/>
        <p:txBody>
          <a:bodyPr/>
          <a:lstStyle/>
          <a:p>
            <a:fld id="{550AD812-6951-4189-9FEA-07D15EB0C5EB}" type="datetime1">
              <a:rPr lang="en-CA" smtClean="0"/>
              <a:t>2020-08-17</a:t>
            </a:fld>
            <a:endParaRPr lang="en-CA"/>
          </a:p>
        </p:txBody>
      </p:sp>
      <p:sp>
        <p:nvSpPr>
          <p:cNvPr id="6" name="Footer Placeholder 5">
            <a:extLst>
              <a:ext uri="{FF2B5EF4-FFF2-40B4-BE49-F238E27FC236}">
                <a16:creationId xmlns:a16="http://schemas.microsoft.com/office/drawing/2014/main" id="{14CEE88B-4F57-438B-A4CB-4F8AB19D0D04}"/>
              </a:ext>
            </a:extLst>
          </p:cNvPr>
          <p:cNvSpPr>
            <a:spLocks noGrp="1"/>
          </p:cNvSpPr>
          <p:nvPr>
            <p:ph type="ftr" sz="quarter" idx="4"/>
          </p:nvPr>
        </p:nvSpPr>
        <p:spPr/>
        <p:txBody>
          <a:bodyPr/>
          <a:lstStyle/>
          <a:p>
            <a:endParaRPr lang="en-CA" dirty="0"/>
          </a:p>
        </p:txBody>
      </p:sp>
      <p:sp>
        <p:nvSpPr>
          <p:cNvPr id="7" name="Header Placeholder 6">
            <a:extLst>
              <a:ext uri="{FF2B5EF4-FFF2-40B4-BE49-F238E27FC236}">
                <a16:creationId xmlns:a16="http://schemas.microsoft.com/office/drawing/2014/main" id="{3F3BEFB0-8D3E-4DCC-BF18-F1059731A2F2}"/>
              </a:ext>
            </a:extLst>
          </p:cNvPr>
          <p:cNvSpPr>
            <a:spLocks noGrp="1"/>
          </p:cNvSpPr>
          <p:nvPr>
            <p:ph type="hdr" sz="quarter"/>
          </p:nvPr>
        </p:nvSpPr>
        <p:spPr/>
        <p:txBody>
          <a:bodyPr/>
          <a:lstStyle/>
          <a:p>
            <a:r>
              <a:rPr lang="en-CA"/>
              <a:t>Session 1</a:t>
            </a:r>
            <a:endParaRPr lang="en-CA" dirty="0"/>
          </a:p>
        </p:txBody>
      </p:sp>
    </p:spTree>
    <p:extLst>
      <p:ext uri="{BB962C8B-B14F-4D97-AF65-F5344CB8AC3E}">
        <p14:creationId xmlns:p14="http://schemas.microsoft.com/office/powerpoint/2010/main" val="28753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SimSun" panose="02010600030101010101" pitchFamily="2" charset="-122"/>
                <a:cs typeface="+mn-cs"/>
              </a:rPr>
              <a:t>Hand out the </a:t>
            </a:r>
            <a:r>
              <a:rPr kumimoji="0" lang="en-US" sz="1200" b="1" i="0" u="none" strike="noStrike" kern="1200" cap="none" spc="0" normalizeH="0" baseline="0" noProof="0" dirty="0">
                <a:ln>
                  <a:noFill/>
                </a:ln>
                <a:solidFill>
                  <a:prstClr val="black"/>
                </a:solidFill>
                <a:effectLst/>
                <a:uLnTx/>
                <a:uFillTx/>
                <a:latin typeface="Cambria" panose="02040503050406030204" pitchFamily="18" charset="0"/>
                <a:ea typeface="SimSun" panose="02010600030101010101" pitchFamily="2" charset="-122"/>
                <a:cs typeface="+mn-cs"/>
              </a:rPr>
              <a:t>Crossword Puzzle</a:t>
            </a:r>
            <a:r>
              <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SimSun" panose="02010600030101010101" pitchFamily="2" charset="-122"/>
                <a:cs typeface="+mn-cs"/>
              </a:rPr>
              <a:t>.  (Work in Breakout Groups)</a:t>
            </a:r>
            <a:endParaRPr lang="en-CA" dirty="0"/>
          </a:p>
        </p:txBody>
      </p:sp>
      <p:sp>
        <p:nvSpPr>
          <p:cNvPr id="4" name="Header Placeholder 3"/>
          <p:cNvSpPr>
            <a:spLocks noGrp="1"/>
          </p:cNvSpPr>
          <p:nvPr>
            <p:ph type="hdr" sz="quarter"/>
          </p:nvPr>
        </p:nvSpPr>
        <p:spPr/>
        <p:txBody>
          <a:bodyPr/>
          <a:lstStyle/>
          <a:p>
            <a:r>
              <a:rPr lang="en-CA"/>
              <a:t>Session 1</a:t>
            </a:r>
            <a:endParaRPr lang="en-CA" dirty="0"/>
          </a:p>
        </p:txBody>
      </p:sp>
      <p:sp>
        <p:nvSpPr>
          <p:cNvPr id="5" name="Date Placeholder 4"/>
          <p:cNvSpPr>
            <a:spLocks noGrp="1"/>
          </p:cNvSpPr>
          <p:nvPr>
            <p:ph type="dt" idx="1"/>
          </p:nvPr>
        </p:nvSpPr>
        <p:spPr/>
        <p:txBody>
          <a:bodyPr/>
          <a:lstStyle/>
          <a:p>
            <a:fld id="{19A5A9E3-923B-41DC-AB91-014C9DC9AFD2}" type="datetime1">
              <a:rPr lang="en-CA" smtClean="0"/>
              <a:t>2020-08-17</a:t>
            </a:fld>
            <a:endParaRPr lang="en-CA"/>
          </a:p>
        </p:txBody>
      </p:sp>
      <p:sp>
        <p:nvSpPr>
          <p:cNvPr id="6" name="Footer Placeholder 5"/>
          <p:cNvSpPr>
            <a:spLocks noGrp="1"/>
          </p:cNvSpPr>
          <p:nvPr>
            <p:ph type="ftr" sz="quarter" idx="4"/>
          </p:nvPr>
        </p:nvSpPr>
        <p:spPr/>
        <p:txBody>
          <a:bodyPr/>
          <a:lstStyle/>
          <a:p>
            <a:endParaRPr lang="en-CA" dirty="0"/>
          </a:p>
        </p:txBody>
      </p:sp>
      <p:sp>
        <p:nvSpPr>
          <p:cNvPr id="7" name="Slide Number Placeholder 6"/>
          <p:cNvSpPr>
            <a:spLocks noGrp="1"/>
          </p:cNvSpPr>
          <p:nvPr>
            <p:ph type="sldNum" sz="quarter" idx="5"/>
          </p:nvPr>
        </p:nvSpPr>
        <p:spPr/>
        <p:txBody>
          <a:bodyPr/>
          <a:lstStyle/>
          <a:p>
            <a:fld id="{9B23AB1D-8CD8-4B3A-A4D2-7899501CEB60}" type="slidenum">
              <a:rPr lang="en-CA" smtClean="0"/>
              <a:t>18</a:t>
            </a:fld>
            <a:endParaRPr lang="en-CA" dirty="0"/>
          </a:p>
        </p:txBody>
      </p:sp>
    </p:spTree>
    <p:extLst>
      <p:ext uri="{BB962C8B-B14F-4D97-AF65-F5344CB8AC3E}">
        <p14:creationId xmlns:p14="http://schemas.microsoft.com/office/powerpoint/2010/main" val="1482690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228600" defTabSz="228600">
              <a:spcBef>
                <a:spcPts val="0"/>
              </a:spcBef>
              <a:spcAft>
                <a:spcPts val="0"/>
              </a:spcAft>
              <a:tabLst>
                <a:tab pos="228600" algn="l"/>
              </a:tabLst>
            </a:pPr>
            <a:r>
              <a:rPr lang="en-US" sz="1200" dirty="0">
                <a:effectLst/>
                <a:latin typeface="Cambria" panose="02040503050406030204" pitchFamily="18" charset="0"/>
                <a:ea typeface="SimSun" panose="02010600030101010101" pitchFamily="2" charset="-122"/>
              </a:rPr>
              <a:t>Point out the list of words at the top of the page.  Read the list and have the learners repeat them after you.  Be sure to say them with the normal stress pattern: </a:t>
            </a:r>
            <a:r>
              <a:rPr lang="en-US" sz="1100" dirty="0">
                <a:effectLst/>
                <a:latin typeface="Cambria" panose="02040503050406030204" pitchFamily="18" charset="0"/>
                <a:ea typeface="SimSun" panose="02010600030101010101" pitchFamily="2" charset="-122"/>
              </a:rPr>
              <a:t>com</a:t>
            </a:r>
            <a:r>
              <a:rPr lang="en-US" sz="1100" b="1" u="sng" dirty="0">
                <a:effectLst/>
                <a:latin typeface="Cambria" panose="02040503050406030204" pitchFamily="18" charset="0"/>
                <a:ea typeface="SimSun" panose="02010600030101010101" pitchFamily="2" charset="-122"/>
              </a:rPr>
              <a:t>plain</a:t>
            </a:r>
            <a:r>
              <a:rPr lang="en-US" sz="1100" b="1" u="none" dirty="0">
                <a:effectLst/>
                <a:latin typeface="Cambria" panose="02040503050406030204" pitchFamily="18" charset="0"/>
                <a:ea typeface="SimSun" panose="02010600030101010101" pitchFamily="2" charset="-122"/>
              </a:rPr>
              <a:t>     </a:t>
            </a:r>
            <a:r>
              <a:rPr lang="en-US" sz="1100" b="1" u="sng" dirty="0">
                <a:effectLst/>
                <a:latin typeface="Cambria" panose="02040503050406030204" pitchFamily="18" charset="0"/>
                <a:ea typeface="SimSun" panose="02010600030101010101" pitchFamily="2" charset="-122"/>
              </a:rPr>
              <a:t>ex</a:t>
            </a:r>
            <a:r>
              <a:rPr lang="en-US" sz="1100" dirty="0">
                <a:effectLst/>
                <a:latin typeface="Cambria" panose="02040503050406030204" pitchFamily="18" charset="0"/>
                <a:ea typeface="SimSun" panose="02010600030101010101" pitchFamily="2" charset="-122"/>
              </a:rPr>
              <a:t>pert	</a:t>
            </a:r>
            <a:r>
              <a:rPr lang="en-US" sz="1100" b="1" u="sng" dirty="0">
                <a:effectLst/>
                <a:latin typeface="Cambria" panose="02040503050406030204" pitchFamily="18" charset="0"/>
                <a:ea typeface="SimSun" panose="02010600030101010101" pitchFamily="2" charset="-122"/>
              </a:rPr>
              <a:t>par</a:t>
            </a:r>
            <a:r>
              <a:rPr lang="en-US" sz="1100" dirty="0">
                <a:effectLst/>
                <a:latin typeface="Cambria" panose="02040503050406030204" pitchFamily="18" charset="0"/>
                <a:ea typeface="SimSun" panose="02010600030101010101" pitchFamily="2" charset="-122"/>
              </a:rPr>
              <a:t>able	</a:t>
            </a:r>
            <a:r>
              <a:rPr lang="en-US" sz="1100" b="1" u="sng" dirty="0">
                <a:effectLst/>
                <a:latin typeface="Cambria" panose="02040503050406030204" pitchFamily="18" charset="0"/>
                <a:ea typeface="SimSun" panose="02010600030101010101" pitchFamily="2" charset="-122"/>
              </a:rPr>
              <a:t>Pha</a:t>
            </a:r>
            <a:r>
              <a:rPr lang="en-US" sz="1100" dirty="0">
                <a:effectLst/>
                <a:latin typeface="Cambria" panose="02040503050406030204" pitchFamily="18" charset="0"/>
                <a:ea typeface="SimSun" panose="02010600030101010101" pitchFamily="2" charset="-122"/>
              </a:rPr>
              <a:t>risee	</a:t>
            </a:r>
            <a:r>
              <a:rPr lang="en-US" sz="1100" b="1" u="sng" dirty="0">
                <a:effectLst/>
                <a:latin typeface="Cambria" panose="02040503050406030204" pitchFamily="18" charset="0"/>
                <a:ea typeface="SimSun" panose="02010600030101010101" pitchFamily="2" charset="-122"/>
              </a:rPr>
              <a:t>sin</a:t>
            </a:r>
            <a:r>
              <a:rPr lang="en-US" sz="1100" dirty="0">
                <a:effectLst/>
                <a:latin typeface="Cambria" panose="02040503050406030204" pitchFamily="18" charset="0"/>
                <a:ea typeface="SimSun" panose="02010600030101010101" pitchFamily="2" charset="-122"/>
              </a:rPr>
              <a:t>ner</a:t>
            </a:r>
            <a:endParaRPr lang="en-CA" sz="1100" dirty="0">
              <a:effectLst/>
              <a:latin typeface="Times New Roman" panose="02020603050405020304" pitchFamily="18" charset="0"/>
              <a:ea typeface="Times New Roman" panose="02020603050405020304" pitchFamily="18" charset="0"/>
            </a:endParaRPr>
          </a:p>
          <a:p>
            <a:pPr marL="0" marR="0" indent="0" algn="l">
              <a:spcBef>
                <a:spcPts val="0"/>
              </a:spcBef>
              <a:spcAft>
                <a:spcPts val="0"/>
              </a:spcAft>
            </a:pPr>
            <a:r>
              <a:rPr lang="en-US" sz="1100" b="1" u="sng" dirty="0">
                <a:effectLst/>
                <a:latin typeface="Cambria" panose="02040503050406030204" pitchFamily="18" charset="0"/>
                <a:ea typeface="SimSun" panose="02010600030101010101" pitchFamily="2" charset="-122"/>
              </a:rPr>
              <a:t>tax</a:t>
            </a:r>
            <a:r>
              <a:rPr lang="en-US" sz="1100" dirty="0">
                <a:effectLst/>
                <a:latin typeface="Cambria" panose="02040503050406030204" pitchFamily="18" charset="0"/>
                <a:ea typeface="SimSun" panose="02010600030101010101" pitchFamily="2" charset="-122"/>
              </a:rPr>
              <a:t> col</a:t>
            </a:r>
            <a:r>
              <a:rPr lang="en-US" sz="1100" b="1" u="sng" dirty="0">
                <a:effectLst/>
                <a:latin typeface="Cambria" panose="02040503050406030204" pitchFamily="18" charset="0"/>
                <a:ea typeface="SimSun" panose="02010600030101010101" pitchFamily="2" charset="-122"/>
              </a:rPr>
              <a:t>lec</a:t>
            </a:r>
            <a:r>
              <a:rPr lang="en-US" sz="1100" dirty="0">
                <a:effectLst/>
                <a:latin typeface="Cambria" panose="02040503050406030204" pitchFamily="18" charset="0"/>
                <a:ea typeface="SimSun" panose="02010600030101010101" pitchFamily="2" charset="-122"/>
              </a:rPr>
              <a:t>tor	</a:t>
            </a:r>
            <a:r>
              <a:rPr lang="en-US" sz="1100" b="1" u="sng" dirty="0">
                <a:effectLst/>
                <a:latin typeface="Cambria" panose="02040503050406030204" pitchFamily="18" charset="0"/>
                <a:ea typeface="SimSun" panose="02010600030101010101" pitchFamily="2" charset="-122"/>
              </a:rPr>
              <a:t>wel</a:t>
            </a:r>
            <a:r>
              <a:rPr lang="en-US" sz="1100" dirty="0">
                <a:effectLst/>
                <a:latin typeface="Cambria" panose="02040503050406030204" pitchFamily="18" charset="0"/>
                <a:ea typeface="SimSun" panose="02010600030101010101" pitchFamily="2" charset="-122"/>
              </a:rPr>
              <a:t>come</a:t>
            </a:r>
            <a:endParaRPr lang="en-CA" sz="11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pPr>
            <a:r>
              <a:rPr lang="en-US" sz="1100" dirty="0">
                <a:effectLst/>
                <a:latin typeface="Cambria" panose="02040503050406030204" pitchFamily="18" charset="0"/>
                <a:ea typeface="SimSun" panose="02010600030101010101" pitchFamily="2" charset="-122"/>
              </a:rPr>
              <a:t> </a:t>
            </a:r>
            <a:endParaRPr lang="en-CA" sz="1100" dirty="0">
              <a:effectLst/>
              <a:latin typeface="Times New Roman" panose="02020603050405020304" pitchFamily="18" charset="0"/>
              <a:ea typeface="Times New Roman" panose="02020603050405020304" pitchFamily="18" charset="0"/>
            </a:endParaRPr>
          </a:p>
          <a:p>
            <a:pPr marL="228600" marR="0" indent="-228600">
              <a:spcBef>
                <a:spcPts val="0"/>
              </a:spcBef>
              <a:spcAft>
                <a:spcPts val="0"/>
              </a:spcAft>
            </a:pPr>
            <a:r>
              <a:rPr lang="en-US" sz="1200" dirty="0">
                <a:effectLst/>
                <a:latin typeface="Cambria" panose="02040503050406030204" pitchFamily="18" charset="0"/>
                <a:ea typeface="SimSun" panose="02010600030101010101" pitchFamily="2" charset="-122"/>
              </a:rPr>
              <a:t> </a:t>
            </a:r>
            <a:endParaRPr lang="en-CA" sz="11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23AB1D-8CD8-4B3A-A4D2-7899501CEB6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882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075" indent="-185075" defTabSz="231343">
              <a:tabLst>
                <a:tab pos="231343" algn="l"/>
              </a:tabLst>
            </a:pPr>
            <a:r>
              <a:rPr lang="en-US" sz="1400" i="1" dirty="0">
                <a:latin typeface="Cambria" panose="02040503050406030204" pitchFamily="18" charset="0"/>
                <a:ea typeface="Times New Roman" panose="02020603050405020304" pitchFamily="18" charset="0"/>
              </a:rPr>
              <a:t>Jesus</a:t>
            </a:r>
            <a:endParaRPr lang="en-CA" sz="1100" dirty="0">
              <a:latin typeface="Times New Roman" panose="02020603050405020304" pitchFamily="18" charset="0"/>
              <a:ea typeface="Times New Roman" panose="02020603050405020304" pitchFamily="18" charset="0"/>
            </a:endParaRPr>
          </a:p>
          <a:p>
            <a:pPr marL="0" indent="-185075"/>
            <a:r>
              <a:rPr lang="en-US" dirty="0">
                <a:latin typeface="Cambria" panose="02040503050406030204" pitchFamily="18" charset="0"/>
                <a:ea typeface="Times New Roman" panose="02020603050405020304" pitchFamily="18" charset="0"/>
              </a:rPr>
              <a:t>Project the </a:t>
            </a:r>
            <a:r>
              <a:rPr lang="en-US" b="1" dirty="0">
                <a:latin typeface="Cambria" panose="02040503050406030204" pitchFamily="18" charset="0"/>
                <a:ea typeface="Times New Roman" panose="02020603050405020304" pitchFamily="18" charset="0"/>
              </a:rPr>
              <a:t>Jesus Teaching People SLIDE. </a:t>
            </a:r>
            <a:r>
              <a:rPr lang="en-US" dirty="0">
                <a:latin typeface="Cambria" panose="02040503050406030204" pitchFamily="18" charset="0"/>
                <a:ea typeface="Times New Roman" panose="02020603050405020304" pitchFamily="18" charset="0"/>
              </a:rPr>
              <a:t>Explain that this is an artist’s picture of Jesus from the Bible. </a:t>
            </a:r>
            <a:endParaRPr lang="en-CA" sz="1100" dirty="0">
              <a:latin typeface="Times New Roman" panose="02020603050405020304" pitchFamily="18" charset="0"/>
              <a:ea typeface="Times New Roman" panose="02020603050405020304" pitchFamily="18" charset="0"/>
            </a:endParaRPr>
          </a:p>
          <a:p>
            <a:pPr marL="231343" indent="-231343"/>
            <a:r>
              <a:rPr lang="en-US" dirty="0">
                <a:latin typeface="Cambria" panose="02040503050406030204" pitchFamily="18" charset="0"/>
                <a:ea typeface="Times New Roman" panose="02020603050405020304" pitchFamily="18" charset="0"/>
              </a:rPr>
              <a:t>Explain that we are going to study one of Jesus’ stories that He told </a:t>
            </a:r>
            <a:r>
              <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and use that story for words and phrases and sentences to talk about pronunciation.</a:t>
            </a:r>
            <a:r>
              <a:rPr lang="en-US" dirty="0">
                <a:latin typeface="Cambria" panose="02040503050406030204" pitchFamily="18" charset="0"/>
                <a:ea typeface="Times New Roman" panose="02020603050405020304" pitchFamily="18" charset="0"/>
              </a:rPr>
              <a:t> </a:t>
            </a:r>
            <a:r>
              <a:rPr lang="en-US" u="sng" dirty="0">
                <a:latin typeface="Cambria" panose="02040503050406030204" pitchFamily="18" charset="0"/>
                <a:ea typeface="Times New Roman" panose="02020603050405020304" pitchFamily="18" charset="0"/>
                <a:cs typeface="Times New Roman" panose="02020603050405020304" pitchFamily="18" charset="0"/>
              </a:rPr>
              <a:t>The Prodigal Son</a:t>
            </a:r>
            <a:r>
              <a:rPr lang="en-US" dirty="0">
                <a:latin typeface="Cambria" panose="02040503050406030204" pitchFamily="18" charset="0"/>
                <a:ea typeface="Times New Roman" panose="02020603050405020304" pitchFamily="18" charset="0"/>
                <a:cs typeface="Times New Roman" panose="02020603050405020304" pitchFamily="18" charset="0"/>
              </a:rPr>
              <a:t> . </a:t>
            </a:r>
            <a:r>
              <a:rPr lang="en-US" sz="900" dirty="0">
                <a:latin typeface="Cambria" panose="02040503050406030204" pitchFamily="18" charset="0"/>
                <a:ea typeface="Times New Roman" panose="02020603050405020304" pitchFamily="18" charset="0"/>
                <a:cs typeface="Times New Roman" panose="02020603050405020304" pitchFamily="18" charset="0"/>
              </a:rPr>
              <a:t>Jesus Teaching People SLIDE</a:t>
            </a:r>
            <a:endParaRPr lang="en-US" dirty="0"/>
          </a:p>
        </p:txBody>
      </p:sp>
      <p:sp>
        <p:nvSpPr>
          <p:cNvPr id="4" name="Slide Number Placeholder 3"/>
          <p:cNvSpPr>
            <a:spLocks noGrp="1"/>
          </p:cNvSpPr>
          <p:nvPr>
            <p:ph type="sldNum" sz="quarter" idx="5"/>
          </p:nvPr>
        </p:nvSpPr>
        <p:spPr/>
        <p:txBody>
          <a:bodyPr/>
          <a:lstStyle/>
          <a:p>
            <a:fld id="{9B23AB1D-8CD8-4B3A-A4D2-7899501CEB60}" type="slidenum">
              <a:rPr lang="en-CA" smtClean="0"/>
              <a:t>2</a:t>
            </a:fld>
            <a:endParaRPr lang="en-CA"/>
          </a:p>
        </p:txBody>
      </p:sp>
      <p:sp>
        <p:nvSpPr>
          <p:cNvPr id="5" name="Date Placeholder 4">
            <a:extLst>
              <a:ext uri="{FF2B5EF4-FFF2-40B4-BE49-F238E27FC236}">
                <a16:creationId xmlns:a16="http://schemas.microsoft.com/office/drawing/2014/main" id="{3FB67349-EABC-4081-B586-C22AC7FF1380}"/>
              </a:ext>
            </a:extLst>
          </p:cNvPr>
          <p:cNvSpPr>
            <a:spLocks noGrp="1"/>
          </p:cNvSpPr>
          <p:nvPr>
            <p:ph type="dt" idx="1"/>
          </p:nvPr>
        </p:nvSpPr>
        <p:spPr/>
        <p:txBody>
          <a:bodyPr/>
          <a:lstStyle/>
          <a:p>
            <a:fld id="{B877EC63-DB47-426C-92AE-47E62A5C1B42}" type="datetime1">
              <a:rPr lang="en-CA" smtClean="0"/>
              <a:t>2020-08-17</a:t>
            </a:fld>
            <a:endParaRPr lang="en-CA"/>
          </a:p>
        </p:txBody>
      </p:sp>
      <p:sp>
        <p:nvSpPr>
          <p:cNvPr id="6" name="Footer Placeholder 5">
            <a:extLst>
              <a:ext uri="{FF2B5EF4-FFF2-40B4-BE49-F238E27FC236}">
                <a16:creationId xmlns:a16="http://schemas.microsoft.com/office/drawing/2014/main" id="{2FEC8A9C-BC2F-4A6A-9F0A-5B1B7DF4480D}"/>
              </a:ext>
            </a:extLst>
          </p:cNvPr>
          <p:cNvSpPr>
            <a:spLocks noGrp="1"/>
          </p:cNvSpPr>
          <p:nvPr>
            <p:ph type="ftr" sz="quarter" idx="4"/>
          </p:nvPr>
        </p:nvSpPr>
        <p:spPr/>
        <p:txBody>
          <a:bodyPr/>
          <a:lstStyle/>
          <a:p>
            <a:endParaRPr lang="en-CA" dirty="0"/>
          </a:p>
        </p:txBody>
      </p:sp>
      <p:sp>
        <p:nvSpPr>
          <p:cNvPr id="7" name="Header Placeholder 6">
            <a:extLst>
              <a:ext uri="{FF2B5EF4-FFF2-40B4-BE49-F238E27FC236}">
                <a16:creationId xmlns:a16="http://schemas.microsoft.com/office/drawing/2014/main" id="{579E6AE4-948F-4360-A3F2-3EBB55420F22}"/>
              </a:ext>
            </a:extLst>
          </p:cNvPr>
          <p:cNvSpPr>
            <a:spLocks noGrp="1"/>
          </p:cNvSpPr>
          <p:nvPr>
            <p:ph type="hdr" sz="quarter"/>
          </p:nvPr>
        </p:nvSpPr>
        <p:spPr/>
        <p:txBody>
          <a:bodyPr/>
          <a:lstStyle/>
          <a:p>
            <a:r>
              <a:rPr lang="en-CA"/>
              <a:t>Session 1</a:t>
            </a:r>
            <a:endParaRPr lang="en-CA" dirty="0"/>
          </a:p>
        </p:txBody>
      </p:sp>
    </p:spTree>
    <p:extLst>
      <p:ext uri="{BB962C8B-B14F-4D97-AF65-F5344CB8AC3E}">
        <p14:creationId xmlns:p14="http://schemas.microsoft.com/office/powerpoint/2010/main" val="190249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Circle the Crossword Puzzle words in the Text. Animated Answer Key.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23AB1D-8CD8-4B3A-A4D2-7899501CEB6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382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Direction ACROSS &amp; DOWN for answers to the clues</a:t>
            </a:r>
          </a:p>
        </p:txBody>
      </p:sp>
      <p:sp>
        <p:nvSpPr>
          <p:cNvPr id="4" name="Header Placeholder 3"/>
          <p:cNvSpPr>
            <a:spLocks noGrp="1"/>
          </p:cNvSpPr>
          <p:nvPr>
            <p:ph type="hdr" sz="quarter"/>
          </p:nvPr>
        </p:nvSpPr>
        <p:spPr/>
        <p:txBody>
          <a:bodyPr/>
          <a:lstStyle/>
          <a:p>
            <a:r>
              <a:rPr lang="en-CA"/>
              <a:t>Session 1</a:t>
            </a:r>
            <a:endParaRPr lang="en-CA" dirty="0"/>
          </a:p>
        </p:txBody>
      </p:sp>
      <p:sp>
        <p:nvSpPr>
          <p:cNvPr id="5" name="Date Placeholder 4"/>
          <p:cNvSpPr>
            <a:spLocks noGrp="1"/>
          </p:cNvSpPr>
          <p:nvPr>
            <p:ph type="dt" idx="1"/>
          </p:nvPr>
        </p:nvSpPr>
        <p:spPr/>
        <p:txBody>
          <a:bodyPr/>
          <a:lstStyle/>
          <a:p>
            <a:fld id="{19A5A9E3-923B-41DC-AB91-014C9DC9AFD2}" type="datetime1">
              <a:rPr lang="en-CA" smtClean="0"/>
              <a:t>2020-08-17</a:t>
            </a:fld>
            <a:endParaRPr lang="en-CA"/>
          </a:p>
        </p:txBody>
      </p:sp>
      <p:sp>
        <p:nvSpPr>
          <p:cNvPr id="6" name="Footer Placeholder 5"/>
          <p:cNvSpPr>
            <a:spLocks noGrp="1"/>
          </p:cNvSpPr>
          <p:nvPr>
            <p:ph type="ftr" sz="quarter" idx="4"/>
          </p:nvPr>
        </p:nvSpPr>
        <p:spPr/>
        <p:txBody>
          <a:bodyPr/>
          <a:lstStyle/>
          <a:p>
            <a:endParaRPr lang="en-CA" dirty="0"/>
          </a:p>
        </p:txBody>
      </p:sp>
      <p:sp>
        <p:nvSpPr>
          <p:cNvPr id="7" name="Slide Number Placeholder 6"/>
          <p:cNvSpPr>
            <a:spLocks noGrp="1"/>
          </p:cNvSpPr>
          <p:nvPr>
            <p:ph type="sldNum" sz="quarter" idx="5"/>
          </p:nvPr>
        </p:nvSpPr>
        <p:spPr/>
        <p:txBody>
          <a:bodyPr/>
          <a:lstStyle/>
          <a:p>
            <a:fld id="{9B23AB1D-8CD8-4B3A-A4D2-7899501CEB60}" type="slidenum">
              <a:rPr lang="en-CA" smtClean="0"/>
              <a:t>21</a:t>
            </a:fld>
            <a:endParaRPr lang="en-CA" dirty="0"/>
          </a:p>
        </p:txBody>
      </p:sp>
    </p:spTree>
    <p:extLst>
      <p:ext uri="{BB962C8B-B14F-4D97-AF65-F5344CB8AC3E}">
        <p14:creationId xmlns:p14="http://schemas.microsoft.com/office/powerpoint/2010/main" val="3416120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Clues ACROSS and clues DOWN</a:t>
            </a:r>
          </a:p>
        </p:txBody>
      </p:sp>
      <p:sp>
        <p:nvSpPr>
          <p:cNvPr id="4" name="Header Placeholder 3"/>
          <p:cNvSpPr>
            <a:spLocks noGrp="1"/>
          </p:cNvSpPr>
          <p:nvPr>
            <p:ph type="hdr" sz="quarter"/>
          </p:nvPr>
        </p:nvSpPr>
        <p:spPr/>
        <p:txBody>
          <a:bodyPr/>
          <a:lstStyle/>
          <a:p>
            <a:r>
              <a:rPr lang="en-CA"/>
              <a:t>Session 1</a:t>
            </a:r>
            <a:endParaRPr lang="en-CA" dirty="0"/>
          </a:p>
        </p:txBody>
      </p:sp>
      <p:sp>
        <p:nvSpPr>
          <p:cNvPr id="5" name="Date Placeholder 4"/>
          <p:cNvSpPr>
            <a:spLocks noGrp="1"/>
          </p:cNvSpPr>
          <p:nvPr>
            <p:ph type="dt" idx="1"/>
          </p:nvPr>
        </p:nvSpPr>
        <p:spPr/>
        <p:txBody>
          <a:bodyPr/>
          <a:lstStyle/>
          <a:p>
            <a:fld id="{19A5A9E3-923B-41DC-AB91-014C9DC9AFD2}" type="datetime1">
              <a:rPr lang="en-CA" smtClean="0"/>
              <a:t>2020-08-17</a:t>
            </a:fld>
            <a:endParaRPr lang="en-CA"/>
          </a:p>
        </p:txBody>
      </p:sp>
      <p:sp>
        <p:nvSpPr>
          <p:cNvPr id="6" name="Footer Placeholder 5"/>
          <p:cNvSpPr>
            <a:spLocks noGrp="1"/>
          </p:cNvSpPr>
          <p:nvPr>
            <p:ph type="ftr" sz="quarter" idx="4"/>
          </p:nvPr>
        </p:nvSpPr>
        <p:spPr/>
        <p:txBody>
          <a:bodyPr/>
          <a:lstStyle/>
          <a:p>
            <a:endParaRPr lang="en-CA" dirty="0"/>
          </a:p>
        </p:txBody>
      </p:sp>
      <p:sp>
        <p:nvSpPr>
          <p:cNvPr id="7" name="Slide Number Placeholder 6"/>
          <p:cNvSpPr>
            <a:spLocks noGrp="1"/>
          </p:cNvSpPr>
          <p:nvPr>
            <p:ph type="sldNum" sz="quarter" idx="5"/>
          </p:nvPr>
        </p:nvSpPr>
        <p:spPr/>
        <p:txBody>
          <a:bodyPr/>
          <a:lstStyle/>
          <a:p>
            <a:fld id="{9B23AB1D-8CD8-4B3A-A4D2-7899501CEB60}" type="slidenum">
              <a:rPr lang="en-CA" smtClean="0"/>
              <a:t>22</a:t>
            </a:fld>
            <a:endParaRPr lang="en-CA" dirty="0"/>
          </a:p>
        </p:txBody>
      </p:sp>
    </p:spTree>
    <p:extLst>
      <p:ext uri="{BB962C8B-B14F-4D97-AF65-F5344CB8AC3E}">
        <p14:creationId xmlns:p14="http://schemas.microsoft.com/office/powerpoint/2010/main" val="1566895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spcBef>
                <a:spcPts val="0"/>
              </a:spcBef>
              <a:spcAft>
                <a:spcPts val="0"/>
              </a:spcAft>
            </a:pPr>
            <a:r>
              <a:rPr lang="en-US" sz="1200" dirty="0">
                <a:effectLst/>
                <a:latin typeface="Cambria" panose="02040503050406030204" pitchFamily="18" charset="0"/>
                <a:ea typeface="SimSun" panose="02010600030101010101" pitchFamily="2" charset="-122"/>
              </a:rPr>
              <a:t>Ask the learners to fill in the blanks. (Illustrate with the first one.) Ask them to compare with another learner.  </a:t>
            </a:r>
            <a:endParaRPr lang="en-CA" sz="1100" dirty="0">
              <a:effectLst/>
              <a:latin typeface="Times New Roman" panose="02020603050405020304" pitchFamily="18" charset="0"/>
              <a:ea typeface="Times New Roman" panose="02020603050405020304" pitchFamily="18" charset="0"/>
            </a:endParaRPr>
          </a:p>
          <a:p>
            <a:pPr marL="228600" marR="0" indent="-228600">
              <a:spcBef>
                <a:spcPts val="0"/>
              </a:spcBef>
              <a:spcAft>
                <a:spcPts val="0"/>
              </a:spcAft>
            </a:pPr>
            <a:r>
              <a:rPr lang="en-US" sz="1400" dirty="0">
                <a:solidFill>
                  <a:srgbClr val="FF0000"/>
                </a:solidFill>
                <a:effectLst/>
                <a:latin typeface="Cambria" panose="02040503050406030204" pitchFamily="18" charset="0"/>
                <a:ea typeface="SimSun" panose="02010600030101010101" pitchFamily="2" charset="-122"/>
              </a:rPr>
              <a:t>Work in Breakout group:  Leader guides them through group discovery..</a:t>
            </a:r>
            <a:endParaRPr lang="en-CA" sz="1100" dirty="0">
              <a:effectLst/>
              <a:latin typeface="Times New Roman" panose="02020603050405020304" pitchFamily="18" charset="0"/>
              <a:ea typeface="Times New Roman" panose="02020603050405020304" pitchFamily="18" charset="0"/>
            </a:endParaRPr>
          </a:p>
          <a:p>
            <a:pPr marL="228600" marR="0" indent="-228600">
              <a:spcBef>
                <a:spcPts val="0"/>
              </a:spcBef>
              <a:spcAft>
                <a:spcPts val="0"/>
              </a:spcAft>
            </a:pPr>
            <a:r>
              <a:rPr lang="en-US" sz="1200" dirty="0">
                <a:effectLst/>
                <a:latin typeface="Cambria" panose="02040503050406030204" pitchFamily="18" charset="0"/>
                <a:ea typeface="SimSun" panose="02010600030101010101" pitchFamily="2" charset="-122"/>
              </a:rPr>
              <a:t> </a:t>
            </a:r>
            <a:endParaRPr lang="en-CA" sz="1100" dirty="0">
              <a:effectLst/>
              <a:latin typeface="Times New Roman" panose="02020603050405020304" pitchFamily="18" charset="0"/>
              <a:ea typeface="Times New Roman" panose="02020603050405020304" pitchFamily="18" charset="0"/>
            </a:endParaRPr>
          </a:p>
        </p:txBody>
      </p:sp>
      <p:sp>
        <p:nvSpPr>
          <p:cNvPr id="4" name="Header Placeholder 3"/>
          <p:cNvSpPr>
            <a:spLocks noGrp="1"/>
          </p:cNvSpPr>
          <p:nvPr>
            <p:ph type="hdr" sz="quarter"/>
          </p:nvPr>
        </p:nvSpPr>
        <p:spPr/>
        <p:txBody>
          <a:bodyPr/>
          <a:lstStyle/>
          <a:p>
            <a:r>
              <a:rPr lang="en-CA"/>
              <a:t>Session 1</a:t>
            </a:r>
            <a:endParaRPr lang="en-CA" dirty="0"/>
          </a:p>
        </p:txBody>
      </p:sp>
      <p:sp>
        <p:nvSpPr>
          <p:cNvPr id="5" name="Date Placeholder 4"/>
          <p:cNvSpPr>
            <a:spLocks noGrp="1"/>
          </p:cNvSpPr>
          <p:nvPr>
            <p:ph type="dt" idx="1"/>
          </p:nvPr>
        </p:nvSpPr>
        <p:spPr/>
        <p:txBody>
          <a:bodyPr/>
          <a:lstStyle/>
          <a:p>
            <a:fld id="{19A5A9E3-923B-41DC-AB91-014C9DC9AFD2}" type="datetime1">
              <a:rPr lang="en-CA" smtClean="0"/>
              <a:t>2020-08-17</a:t>
            </a:fld>
            <a:endParaRPr lang="en-CA"/>
          </a:p>
        </p:txBody>
      </p:sp>
      <p:sp>
        <p:nvSpPr>
          <p:cNvPr id="6" name="Footer Placeholder 5"/>
          <p:cNvSpPr>
            <a:spLocks noGrp="1"/>
          </p:cNvSpPr>
          <p:nvPr>
            <p:ph type="ftr" sz="quarter" idx="4"/>
          </p:nvPr>
        </p:nvSpPr>
        <p:spPr/>
        <p:txBody>
          <a:bodyPr/>
          <a:lstStyle/>
          <a:p>
            <a:endParaRPr lang="en-CA" dirty="0"/>
          </a:p>
        </p:txBody>
      </p:sp>
      <p:sp>
        <p:nvSpPr>
          <p:cNvPr id="7" name="Slide Number Placeholder 6"/>
          <p:cNvSpPr>
            <a:spLocks noGrp="1"/>
          </p:cNvSpPr>
          <p:nvPr>
            <p:ph type="sldNum" sz="quarter" idx="5"/>
          </p:nvPr>
        </p:nvSpPr>
        <p:spPr/>
        <p:txBody>
          <a:bodyPr/>
          <a:lstStyle/>
          <a:p>
            <a:fld id="{9B23AB1D-8CD8-4B3A-A4D2-7899501CEB60}" type="slidenum">
              <a:rPr lang="en-CA" smtClean="0"/>
              <a:t>23</a:t>
            </a:fld>
            <a:endParaRPr lang="en-CA" dirty="0"/>
          </a:p>
        </p:txBody>
      </p:sp>
    </p:spTree>
    <p:extLst>
      <p:ext uri="{BB962C8B-B14F-4D97-AF65-F5344CB8AC3E}">
        <p14:creationId xmlns:p14="http://schemas.microsoft.com/office/powerpoint/2010/main" val="3031834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00000"/>
              </a:lnSpc>
              <a:spcBef>
                <a:spcPts val="0"/>
              </a:spcBef>
              <a:spcAft>
                <a:spcPts val="0"/>
              </a:spcAft>
              <a:buClrTx/>
              <a:buSzTx/>
              <a:buFontTx/>
              <a:buNone/>
              <a:tabLst>
                <a:tab pos="228600" algn="l"/>
              </a:tabLst>
              <a:defRPr/>
            </a:pPr>
            <a:r>
              <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SimSun" panose="02010600030101010101" pitchFamily="2" charset="-122"/>
                <a:cs typeface="Times New Roman" panose="02020603050405020304" pitchFamily="18" charset="0"/>
              </a:rPr>
              <a:t>Elicit the words from the learners. Fill in the </a:t>
            </a:r>
            <a:r>
              <a:rPr kumimoji="0" lang="en-US" sz="1200" b="1" i="0" u="none" strike="noStrike" kern="1200" cap="none" spc="0" normalizeH="0" baseline="0" noProof="0" dirty="0">
                <a:ln>
                  <a:noFill/>
                </a:ln>
                <a:solidFill>
                  <a:prstClr val="black"/>
                </a:solidFill>
                <a:effectLst/>
                <a:uLnTx/>
                <a:uFillTx/>
                <a:latin typeface="Cambria" panose="02040503050406030204" pitchFamily="18" charset="0"/>
                <a:ea typeface="SimSun" panose="02010600030101010101" pitchFamily="2" charset="-122"/>
                <a:cs typeface="Times New Roman" panose="02020603050405020304" pitchFamily="18" charset="0"/>
              </a:rPr>
              <a:t>Crossword Puzzle SLIDE</a:t>
            </a:r>
            <a:r>
              <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SimSun" panose="02010600030101010101" pitchFamily="2" charset="-122"/>
                <a:cs typeface="Times New Roman" panose="02020603050405020304" pitchFamily="18" charset="0"/>
              </a:rPr>
              <a:t> while the learners report what fits into each blank. </a:t>
            </a:r>
            <a:r>
              <a:rPr lang="en-CA" dirty="0"/>
              <a:t>Animated Answer Key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23AB1D-8CD8-4B3A-A4D2-7899501CEB6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254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7612" indent="-277612" defTabSz="925373"/>
            <a:r>
              <a:rPr lang="en-CA">
                <a:solidFill>
                  <a:prstClr val="black"/>
                </a:solidFill>
                <a:latin typeface="Cambria" panose="02040503050406030204" pitchFamily="18" charset="0"/>
                <a:ea typeface="Times New Roman" panose="02020603050405020304" pitchFamily="18" charset="0"/>
                <a:cs typeface="Arial" panose="020B0604020202020204" pitchFamily="34" charset="0"/>
              </a:rPr>
              <a:t>The Collector Video</a:t>
            </a:r>
            <a:endParaRPr lang="en-CA" dirty="0">
              <a:solidFill>
                <a:prstClr val="black"/>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25373" rtl="0" eaLnBrk="1" fontAlgn="auto" latinLnBrk="0" hangingPunct="1">
              <a:lnSpc>
                <a:spcPct val="100000"/>
              </a:lnSpc>
              <a:spcBef>
                <a:spcPts val="0"/>
              </a:spcBef>
              <a:spcAft>
                <a:spcPts val="0"/>
              </a:spcAft>
              <a:buClrTx/>
              <a:buSzTx/>
              <a:buFontTx/>
              <a:buNone/>
              <a:tabLst/>
              <a:defRPr/>
            </a:pPr>
            <a:fld id="{9B23AB1D-8CD8-4B3A-A4D2-7899501CEB60}"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373"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53C59213-0419-4008-A650-09994B366A35}"/>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2E5526-FF7F-405C-85AF-9AD2EA5102D2}" type="datetime1">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2020-08-17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D8973EA-35A0-4A64-BBB5-9A07A6E085F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6DC1244C-9F96-4DF3-8403-EB480037F67F}"/>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t>Session 1</a:t>
            </a: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417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343" indent="-231343"/>
            <a:r>
              <a:rPr lang="en-US" dirty="0">
                <a:latin typeface="Cambria" panose="02040503050406030204" pitchFamily="18" charset="0"/>
                <a:ea typeface="Times New Roman" panose="02020603050405020304" pitchFamily="18" charset="0"/>
                <a:cs typeface="Arial" panose="020B0604020202020204" pitchFamily="34" charset="0"/>
              </a:rPr>
              <a:t>Display </a:t>
            </a:r>
            <a:r>
              <a:rPr lang="en-US" b="1" dirty="0">
                <a:latin typeface="Cambria" panose="02040503050406030204" pitchFamily="18" charset="0"/>
                <a:ea typeface="Times New Roman" panose="02020603050405020304" pitchFamily="18" charset="0"/>
                <a:cs typeface="Arial" panose="020B0604020202020204" pitchFamily="34" charset="0"/>
              </a:rPr>
              <a:t>The Storyteller Title Page SLIDE</a:t>
            </a:r>
            <a:r>
              <a:rPr lang="en-US" dirty="0">
                <a:latin typeface="Cambria" panose="02040503050406030204" pitchFamily="18" charset="0"/>
                <a:ea typeface="Times New Roman" panose="02020603050405020304" pitchFamily="18" charset="0"/>
                <a:cs typeface="Arial" panose="020B0604020202020204" pitchFamily="34" charset="0"/>
              </a:rPr>
              <a:t>. Elicit from the learners what they observe in the picture.</a:t>
            </a:r>
            <a:endParaRPr lang="en-CA" sz="1100"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25373" rtl="0" eaLnBrk="1" fontAlgn="auto" latinLnBrk="0" hangingPunct="1">
              <a:lnSpc>
                <a:spcPct val="100000"/>
              </a:lnSpc>
              <a:spcBef>
                <a:spcPts val="0"/>
              </a:spcBef>
              <a:spcAft>
                <a:spcPts val="0"/>
              </a:spcAft>
              <a:buClrTx/>
              <a:buSzTx/>
              <a:buFontTx/>
              <a:buNone/>
              <a:tabLst/>
              <a:defRPr/>
            </a:pPr>
            <a:fld id="{9B23AB1D-8CD8-4B3A-A4D2-7899501CEB60}"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373"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2232044-F469-4EFE-BCC5-1672C5BD931F}"/>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451BC-F1F0-4813-832B-27FA69DD6042}" type="datetime1">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2020-08-17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06112C2-C4F3-461F-8917-00F297609A9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41D72D4-9E3B-4F26-8119-D00A65CAE6CE}"/>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t>Session 1</a:t>
            </a: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940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28600">
              <a:tabLst>
                <a:tab pos="228600" algn="l"/>
              </a:tabLst>
            </a:pPr>
            <a:r>
              <a:rPr lang="en-US" sz="1200" dirty="0">
                <a:effectLst/>
                <a:latin typeface="Cambria" panose="02040503050406030204" pitchFamily="18" charset="0"/>
                <a:ea typeface="Times New Roman" panose="02020603050405020304" pitchFamily="18" charset="0"/>
                <a:cs typeface="Arial" panose="020B0604020202020204" pitchFamily="34" charset="0"/>
              </a:rPr>
              <a:t>Discuss </a:t>
            </a:r>
            <a:r>
              <a:rPr lang="en-US" sz="1200" b="1" dirty="0">
                <a:effectLst/>
                <a:latin typeface="Cambria" panose="02040503050406030204" pitchFamily="18" charset="0"/>
                <a:ea typeface="Times New Roman" panose="02020603050405020304" pitchFamily="18" charset="0"/>
                <a:cs typeface="Arial" panose="020B0604020202020204" pitchFamily="34" charset="0"/>
              </a:rPr>
              <a:t>who the listeners were</a:t>
            </a:r>
            <a:r>
              <a:rPr lang="en-US" sz="1200" dirty="0">
                <a:effectLst/>
                <a:latin typeface="Cambria" panose="02040503050406030204" pitchFamily="18" charset="0"/>
                <a:ea typeface="Times New Roman" panose="02020603050405020304" pitchFamily="18" charset="0"/>
                <a:cs typeface="Arial" panose="020B0604020202020204" pitchFamily="34" charset="0"/>
              </a:rPr>
              <a:t> and </a:t>
            </a:r>
            <a:r>
              <a:rPr lang="en-US" sz="1200" b="1" dirty="0">
                <a:effectLst/>
                <a:latin typeface="Cambria" panose="02040503050406030204" pitchFamily="18" charset="0"/>
                <a:ea typeface="Times New Roman" panose="02020603050405020304" pitchFamily="18" charset="0"/>
                <a:cs typeface="Arial" panose="020B0604020202020204" pitchFamily="34" charset="0"/>
              </a:rPr>
              <a:t>who the storyteller was</a:t>
            </a:r>
            <a:r>
              <a:rPr lang="en-US" sz="1200" dirty="0">
                <a:effectLst/>
                <a:latin typeface="Cambria" panose="02040503050406030204" pitchFamily="18" charset="0"/>
                <a:ea typeface="Times New Roman" panose="02020603050405020304" pitchFamily="18" charset="0"/>
                <a:cs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23AB1D-8CD8-4B3A-A4D2-7899501CEB6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686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7612" indent="-277612" defTabSz="925373"/>
            <a:r>
              <a:rPr lang="en-US" dirty="0">
                <a:solidFill>
                  <a:prstClr val="black"/>
                </a:solidFill>
                <a:latin typeface="Cambria" panose="02040503050406030204" pitchFamily="18" charset="0"/>
                <a:ea typeface="Times New Roman" panose="02020603050405020304" pitchFamily="18" charset="0"/>
                <a:cs typeface="Arial" panose="020B0604020202020204" pitchFamily="34" charset="0"/>
              </a:rPr>
              <a:t>Display the </a:t>
            </a:r>
            <a:r>
              <a:rPr lang="en-US" b="1" dirty="0">
                <a:solidFill>
                  <a:prstClr val="black"/>
                </a:solidFill>
                <a:latin typeface="Cambria" panose="02040503050406030204" pitchFamily="18" charset="0"/>
                <a:ea typeface="Times New Roman" panose="02020603050405020304" pitchFamily="18" charset="0"/>
                <a:cs typeface="Arial" panose="020B0604020202020204" pitchFamily="34" charset="0"/>
              </a:rPr>
              <a:t>Text SLIDE</a:t>
            </a:r>
            <a:r>
              <a:rPr lang="en-US" dirty="0">
                <a:solidFill>
                  <a:prstClr val="black"/>
                </a:solidFill>
                <a:latin typeface="Cambria" panose="02040503050406030204" pitchFamily="18" charset="0"/>
                <a:ea typeface="Times New Roman" panose="02020603050405020304" pitchFamily="18" charset="0"/>
                <a:cs typeface="Arial" panose="020B0604020202020204" pitchFamily="34" charset="0"/>
              </a:rPr>
              <a:t>.  </a:t>
            </a:r>
            <a:r>
              <a:rPr lang="en-US" b="1" dirty="0">
                <a:solidFill>
                  <a:prstClr val="black"/>
                </a:solidFill>
                <a:latin typeface="Cambria" panose="02040503050406030204" pitchFamily="18" charset="0"/>
                <a:ea typeface="Times New Roman" panose="02020603050405020304" pitchFamily="18" charset="0"/>
                <a:cs typeface="Arial" panose="020B0604020202020204" pitchFamily="34" charset="0"/>
              </a:rPr>
              <a:t>Click</a:t>
            </a:r>
            <a:r>
              <a:rPr lang="en-US" dirty="0">
                <a:solidFill>
                  <a:prstClr val="black"/>
                </a:solidFill>
                <a:latin typeface="Cambria" panose="02040503050406030204" pitchFamily="18" charset="0"/>
                <a:ea typeface="Times New Roman" panose="02020603050405020304" pitchFamily="18" charset="0"/>
                <a:cs typeface="Arial" panose="020B0604020202020204" pitchFamily="34" charset="0"/>
              </a:rPr>
              <a:t> on the Audio Icon to Listen to the text.</a:t>
            </a:r>
            <a:endParaRPr lang="en-CA" sz="1100" dirty="0">
              <a:solidFill>
                <a:prstClr val="black"/>
              </a:solidFill>
              <a:latin typeface="Times New Roman" panose="02020603050405020304" pitchFamily="18" charset="0"/>
              <a:ea typeface="Times New Roman" panose="02020603050405020304" pitchFamily="18" charset="0"/>
            </a:endParaRPr>
          </a:p>
          <a:p>
            <a:pPr indent="115672" defTabSz="925373"/>
            <a:r>
              <a:rPr lang="en-US" b="1" dirty="0">
                <a:solidFill>
                  <a:prstClr val="black"/>
                </a:solidFill>
                <a:latin typeface="Cambria" panose="02040503050406030204" pitchFamily="18" charset="0"/>
                <a:ea typeface="Times New Roman" panose="02020603050405020304" pitchFamily="18" charset="0"/>
                <a:cs typeface="Arial" panose="020B0604020202020204" pitchFamily="34" charset="0"/>
              </a:rPr>
              <a:t>Now all the tax collectors and sinners were coming to hear Jesus. </a:t>
            </a:r>
            <a:endParaRPr lang="en-CA" sz="1100" dirty="0">
              <a:solidFill>
                <a:prstClr val="black"/>
              </a:solidFill>
              <a:latin typeface="Times New Roman" panose="02020603050405020304" pitchFamily="18" charset="0"/>
              <a:ea typeface="Times New Roman" panose="02020603050405020304" pitchFamily="18" charset="0"/>
            </a:endParaRPr>
          </a:p>
          <a:p>
            <a:pPr marL="115672" defTabSz="925373"/>
            <a:r>
              <a:rPr lang="en-US" b="1" dirty="0">
                <a:solidFill>
                  <a:prstClr val="black"/>
                </a:solidFill>
                <a:latin typeface="Cambria" panose="02040503050406030204" pitchFamily="18" charset="0"/>
                <a:ea typeface="Times New Roman" panose="02020603050405020304" pitchFamily="18" charset="0"/>
                <a:cs typeface="Arial" panose="020B0604020202020204" pitchFamily="34" charset="0"/>
              </a:rPr>
              <a:t>But the Pharisees and the experts in the law were complaining, “This man welcomes sinners and eats with them.” So Jesus told them this parable</a:t>
            </a:r>
            <a:endParaRPr lang="en-CA" dirty="0">
              <a:solidFill>
                <a:prstClr val="black"/>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25373" rtl="0" eaLnBrk="1" fontAlgn="auto" latinLnBrk="0" hangingPunct="1">
              <a:lnSpc>
                <a:spcPct val="100000"/>
              </a:lnSpc>
              <a:spcBef>
                <a:spcPts val="0"/>
              </a:spcBef>
              <a:spcAft>
                <a:spcPts val="0"/>
              </a:spcAft>
              <a:buClrTx/>
              <a:buSzTx/>
              <a:buFontTx/>
              <a:buNone/>
              <a:tabLst/>
              <a:defRPr/>
            </a:pPr>
            <a:fld id="{9B23AB1D-8CD8-4B3A-A4D2-7899501CEB60}"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373"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53C59213-0419-4008-A650-09994B366A35}"/>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2E5526-FF7F-405C-85AF-9AD2EA5102D2}" type="datetime1">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2020-08-17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D8973EA-35A0-4A64-BBB5-9A07A6E085F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6DC1244C-9F96-4DF3-8403-EB480037F67F}"/>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t>Session 1</a:t>
            </a: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70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8113" y="1154113"/>
            <a:ext cx="4160837" cy="3119437"/>
          </a:xfrm>
        </p:spPr>
      </p:sp>
      <p:sp>
        <p:nvSpPr>
          <p:cNvPr id="3" name="Notes Placeholder 2"/>
          <p:cNvSpPr>
            <a:spLocks noGrp="1"/>
          </p:cNvSpPr>
          <p:nvPr>
            <p:ph type="body" idx="1"/>
          </p:nvPr>
        </p:nvSpPr>
        <p:spPr/>
        <p:txBody>
          <a:bodyPr/>
          <a:lstStyle/>
          <a:p>
            <a:pPr defTabSz="228600">
              <a:tabLst>
                <a:tab pos="228600" algn="l"/>
              </a:tabLst>
            </a:pPr>
            <a:r>
              <a:rPr lang="en-US" sz="1200" dirty="0">
                <a:effectLst/>
                <a:latin typeface="Cambria" panose="02040503050406030204" pitchFamily="18" charset="0"/>
                <a:ea typeface="Times New Roman" panose="02020603050405020304" pitchFamily="18" charset="0"/>
                <a:cs typeface="Arial" panose="020B0604020202020204" pitchFamily="34" charset="0"/>
              </a:rPr>
              <a:t>Discuss </a:t>
            </a:r>
            <a:r>
              <a:rPr lang="en-US" sz="1200" b="1" dirty="0">
                <a:effectLst/>
                <a:latin typeface="Cambria" panose="02040503050406030204" pitchFamily="18" charset="0"/>
                <a:ea typeface="Times New Roman" panose="02020603050405020304" pitchFamily="18" charset="0"/>
                <a:cs typeface="Arial" panose="020B0604020202020204" pitchFamily="34" charset="0"/>
              </a:rPr>
              <a:t>who the listeners were</a:t>
            </a:r>
            <a:r>
              <a:rPr lang="en-US" sz="1200" dirty="0">
                <a:effectLst/>
                <a:latin typeface="Cambria" panose="02040503050406030204" pitchFamily="18" charset="0"/>
                <a:ea typeface="Times New Roman" panose="02020603050405020304" pitchFamily="18" charset="0"/>
                <a:cs typeface="Arial" panose="020B0604020202020204" pitchFamily="34" charset="0"/>
              </a:rPr>
              <a:t> and </a:t>
            </a:r>
            <a:r>
              <a:rPr lang="en-US" sz="1200" b="1" dirty="0">
                <a:effectLst/>
                <a:latin typeface="Cambria" panose="02040503050406030204" pitchFamily="18" charset="0"/>
                <a:ea typeface="Times New Roman" panose="02020603050405020304" pitchFamily="18" charset="0"/>
                <a:cs typeface="Arial" panose="020B0604020202020204" pitchFamily="34" charset="0"/>
              </a:rPr>
              <a:t>who the storyteller was</a:t>
            </a:r>
            <a:r>
              <a:rPr lang="en-US" sz="1200" dirty="0">
                <a:effectLst/>
                <a:latin typeface="Cambria" panose="02040503050406030204" pitchFamily="18" charset="0"/>
                <a:ea typeface="Times New Roman" panose="02020603050405020304" pitchFamily="18" charset="0"/>
                <a:cs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23AB1D-8CD8-4B3A-A4D2-7899501CEB6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596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231343"/>
            <a:r>
              <a:rPr lang="en-CA" dirty="0">
                <a:latin typeface="Cambria" panose="02040503050406030204" pitchFamily="18" charset="0"/>
                <a:ea typeface="Times New Roman" panose="02020603050405020304" pitchFamily="18" charset="0"/>
              </a:rPr>
              <a:t>A </a:t>
            </a:r>
            <a:r>
              <a:rPr lang="en-US" dirty="0">
                <a:latin typeface="Cambria" panose="02040503050406030204" pitchFamily="18" charset="0"/>
                <a:ea typeface="Times New Roman" panose="02020603050405020304" pitchFamily="18" charset="0"/>
              </a:rPr>
              <a:t>Spanish speaking language professor once said that English was his favourite language because of its musical sounds like songs – </a:t>
            </a:r>
            <a:r>
              <a:rPr lang="en-US" b="1" i="1" dirty="0">
                <a:latin typeface="Cambria" panose="02040503050406030204" pitchFamily="18" charset="0"/>
                <a:ea typeface="Times New Roman" panose="02020603050405020304" pitchFamily="18" charset="0"/>
              </a:rPr>
              <a:t>that beautiful singing of birds!</a:t>
            </a:r>
            <a:endParaRPr lang="en-CA" sz="1100" dirty="0">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B23AB1D-8CD8-4B3A-A4D2-7899501CEB60}" type="slidenum">
              <a:rPr lang="en-CA" smtClean="0"/>
              <a:t>7</a:t>
            </a:fld>
            <a:endParaRPr lang="en-CA"/>
          </a:p>
        </p:txBody>
      </p:sp>
      <p:sp>
        <p:nvSpPr>
          <p:cNvPr id="5" name="Date Placeholder 4">
            <a:extLst>
              <a:ext uri="{FF2B5EF4-FFF2-40B4-BE49-F238E27FC236}">
                <a16:creationId xmlns:a16="http://schemas.microsoft.com/office/drawing/2014/main" id="{A6537ACC-DE2C-4163-AFB9-20ADC894C17F}"/>
              </a:ext>
            </a:extLst>
          </p:cNvPr>
          <p:cNvSpPr>
            <a:spLocks noGrp="1"/>
          </p:cNvSpPr>
          <p:nvPr>
            <p:ph type="dt" idx="1"/>
          </p:nvPr>
        </p:nvSpPr>
        <p:spPr/>
        <p:txBody>
          <a:bodyPr/>
          <a:lstStyle/>
          <a:p>
            <a:fld id="{528034E9-F955-467E-BB3F-0B668C8F5601}" type="datetime1">
              <a:rPr lang="en-CA" smtClean="0"/>
              <a:t>2020-08-17</a:t>
            </a:fld>
            <a:endParaRPr lang="en-CA"/>
          </a:p>
        </p:txBody>
      </p:sp>
      <p:sp>
        <p:nvSpPr>
          <p:cNvPr id="6" name="Footer Placeholder 5">
            <a:extLst>
              <a:ext uri="{FF2B5EF4-FFF2-40B4-BE49-F238E27FC236}">
                <a16:creationId xmlns:a16="http://schemas.microsoft.com/office/drawing/2014/main" id="{2FEA52BB-976E-4DF3-B0FC-D47AEF29ACC0}"/>
              </a:ext>
            </a:extLst>
          </p:cNvPr>
          <p:cNvSpPr>
            <a:spLocks noGrp="1"/>
          </p:cNvSpPr>
          <p:nvPr>
            <p:ph type="ftr" sz="quarter" idx="4"/>
          </p:nvPr>
        </p:nvSpPr>
        <p:spPr/>
        <p:txBody>
          <a:bodyPr/>
          <a:lstStyle/>
          <a:p>
            <a:endParaRPr lang="en-CA" dirty="0"/>
          </a:p>
        </p:txBody>
      </p:sp>
      <p:sp>
        <p:nvSpPr>
          <p:cNvPr id="7" name="Header Placeholder 6">
            <a:extLst>
              <a:ext uri="{FF2B5EF4-FFF2-40B4-BE49-F238E27FC236}">
                <a16:creationId xmlns:a16="http://schemas.microsoft.com/office/drawing/2014/main" id="{F3F01228-0E46-4DBA-8BA2-CBE5EFC75A94}"/>
              </a:ext>
            </a:extLst>
          </p:cNvPr>
          <p:cNvSpPr>
            <a:spLocks noGrp="1"/>
          </p:cNvSpPr>
          <p:nvPr>
            <p:ph type="hdr" sz="quarter"/>
          </p:nvPr>
        </p:nvSpPr>
        <p:spPr/>
        <p:txBody>
          <a:bodyPr/>
          <a:lstStyle/>
          <a:p>
            <a:r>
              <a:rPr lang="en-CA"/>
              <a:t>Session 1</a:t>
            </a:r>
            <a:endParaRPr lang="en-CA" dirty="0"/>
          </a:p>
        </p:txBody>
      </p:sp>
    </p:spTree>
    <p:extLst>
      <p:ext uri="{BB962C8B-B14F-4D97-AF65-F5344CB8AC3E}">
        <p14:creationId xmlns:p14="http://schemas.microsoft.com/office/powerpoint/2010/main" val="164823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pPr marL="231343" indent="-231343"/>
            <a:r>
              <a:rPr lang="en-CA" dirty="0">
                <a:latin typeface="Cambria" panose="02040503050406030204" pitchFamily="18" charset="0"/>
                <a:ea typeface="Times New Roman" panose="02020603050405020304" pitchFamily="18" charset="0"/>
              </a:rPr>
              <a:t>Using </a:t>
            </a:r>
            <a:r>
              <a:rPr lang="en-CA" b="1" dirty="0">
                <a:latin typeface="Cambria" panose="02040503050406030204" pitchFamily="18" charset="0"/>
                <a:ea typeface="Times New Roman" panose="02020603050405020304" pitchFamily="18" charset="0"/>
              </a:rPr>
              <a:t>The Melody of English SLIDE</a:t>
            </a:r>
            <a:r>
              <a:rPr lang="en-CA" dirty="0">
                <a:latin typeface="Cambria" panose="02040503050406030204" pitchFamily="18" charset="0"/>
                <a:ea typeface="Times New Roman" panose="02020603050405020304" pitchFamily="18" charset="0"/>
              </a:rPr>
              <a:t> explain to the learners that pronunciation has two main aspects: </a:t>
            </a:r>
            <a:endParaRPr lang="en-CA" sz="1100" dirty="0">
              <a:latin typeface="Times New Roman" panose="02020603050405020304" pitchFamily="18" charset="0"/>
              <a:ea typeface="Times New Roman" panose="02020603050405020304" pitchFamily="18" charset="0"/>
            </a:endParaRPr>
          </a:p>
          <a:p>
            <a:pPr marL="231343" indent="-231343"/>
            <a:r>
              <a:rPr lang="en-CA" dirty="0">
                <a:latin typeface="Cambria" panose="02040503050406030204" pitchFamily="18" charset="0"/>
                <a:ea typeface="Times New Roman" panose="02020603050405020304" pitchFamily="18" charset="0"/>
              </a:rPr>
              <a:t>a)   </a:t>
            </a:r>
            <a:r>
              <a:rPr lang="en-CA" dirty="0">
                <a:latin typeface="Cambria" panose="02040503050406030204" pitchFamily="18" charset="0"/>
                <a:ea typeface="Times New Roman" panose="02020603050405020304" pitchFamily="18" charset="0"/>
                <a:cs typeface="Times New Roman" panose="02020603050405020304" pitchFamily="18" charset="0"/>
              </a:rPr>
              <a:t>The individual sounds of vowels and consonants – the smaller pieces </a:t>
            </a:r>
          </a:p>
          <a:p>
            <a:pPr defTabSz="231343"/>
            <a:r>
              <a:rPr lang="en-CA" dirty="0">
                <a:latin typeface="Cambria" panose="02040503050406030204" pitchFamily="18" charset="0"/>
                <a:ea typeface="Times New Roman" panose="02020603050405020304" pitchFamily="18" charset="0"/>
              </a:rPr>
              <a:t>b) 	The ‘melody’ and tone of phrases, sentences and longer pieces of language (also called ‘prosody’). </a:t>
            </a:r>
            <a:endParaRPr lang="en-CA" sz="1100" dirty="0">
              <a:latin typeface="Times New Roman" panose="02020603050405020304" pitchFamily="18" charset="0"/>
              <a:ea typeface="Times New Roman" panose="02020603050405020304" pitchFamily="18" charset="0"/>
            </a:endParaRPr>
          </a:p>
          <a:p>
            <a:pPr marL="231343"/>
            <a:r>
              <a:rPr lang="en-CA" dirty="0">
                <a:latin typeface="Cambria" panose="02040503050406030204" pitchFamily="18" charset="0"/>
                <a:ea typeface="Times New Roman" panose="02020603050405020304" pitchFamily="18" charset="0"/>
              </a:rPr>
              <a:t> </a:t>
            </a:r>
            <a:endParaRPr lang="en-CA" sz="1100" dirty="0">
              <a:latin typeface="Times New Roman" panose="02020603050405020304" pitchFamily="18" charset="0"/>
              <a:ea typeface="Times New Roman" panose="02020603050405020304" pitchFamily="18" charset="0"/>
            </a:endParaRPr>
          </a:p>
          <a:p>
            <a:pPr defTabSz="231343">
              <a:tabLst>
                <a:tab pos="231343" algn="l"/>
              </a:tabLst>
            </a:pPr>
            <a:r>
              <a:rPr lang="en-CA" dirty="0">
                <a:latin typeface="Cambria" panose="02040503050406030204" pitchFamily="18" charset="0"/>
                <a:ea typeface="Times New Roman" panose="02020603050405020304" pitchFamily="18" charset="0"/>
                <a:cs typeface="Times New Roman" panose="02020603050405020304" pitchFamily="18" charset="0"/>
              </a:rPr>
              <a:t>Vowel and consonant segments combine into syllables; syllables combine into words; and words combine into phrases and sentences.  But the process of producing connected speech affects the pronunciation of several of these segments in a number of interesting ways producing a beautiful but meaningful melody.</a:t>
            </a:r>
            <a:endParaRPr lang="en-CA" dirty="0"/>
          </a:p>
        </p:txBody>
      </p:sp>
      <p:sp>
        <p:nvSpPr>
          <p:cNvPr id="4" name="Slide Number Placeholder 3"/>
          <p:cNvSpPr>
            <a:spLocks noGrp="1"/>
          </p:cNvSpPr>
          <p:nvPr>
            <p:ph type="sldNum" sz="quarter" idx="10"/>
          </p:nvPr>
        </p:nvSpPr>
        <p:spPr/>
        <p:txBody>
          <a:bodyPr/>
          <a:lstStyle/>
          <a:p>
            <a:fld id="{9B23AB1D-8CD8-4B3A-A4D2-7899501CEB60}" type="slidenum">
              <a:rPr lang="en-CA" smtClean="0"/>
              <a:t>8</a:t>
            </a:fld>
            <a:endParaRPr lang="en-CA"/>
          </a:p>
        </p:txBody>
      </p:sp>
      <p:sp>
        <p:nvSpPr>
          <p:cNvPr id="5" name="Date Placeholder 4">
            <a:extLst>
              <a:ext uri="{FF2B5EF4-FFF2-40B4-BE49-F238E27FC236}">
                <a16:creationId xmlns:a16="http://schemas.microsoft.com/office/drawing/2014/main" id="{EFAD521A-C171-41BB-A269-4A2EBDB472FB}"/>
              </a:ext>
            </a:extLst>
          </p:cNvPr>
          <p:cNvSpPr>
            <a:spLocks noGrp="1"/>
          </p:cNvSpPr>
          <p:nvPr>
            <p:ph type="dt" idx="1"/>
          </p:nvPr>
        </p:nvSpPr>
        <p:spPr/>
        <p:txBody>
          <a:bodyPr/>
          <a:lstStyle/>
          <a:p>
            <a:fld id="{399E3F0A-1957-48DB-B19B-DE03686634B4}" type="datetime1">
              <a:rPr lang="en-CA" smtClean="0"/>
              <a:t>2020-08-17</a:t>
            </a:fld>
            <a:endParaRPr lang="en-CA"/>
          </a:p>
        </p:txBody>
      </p:sp>
      <p:sp>
        <p:nvSpPr>
          <p:cNvPr id="6" name="Footer Placeholder 5">
            <a:extLst>
              <a:ext uri="{FF2B5EF4-FFF2-40B4-BE49-F238E27FC236}">
                <a16:creationId xmlns:a16="http://schemas.microsoft.com/office/drawing/2014/main" id="{0FFC714B-E559-4C79-B7D1-052340EA865D}"/>
              </a:ext>
            </a:extLst>
          </p:cNvPr>
          <p:cNvSpPr>
            <a:spLocks noGrp="1"/>
          </p:cNvSpPr>
          <p:nvPr>
            <p:ph type="ftr" sz="quarter" idx="4"/>
          </p:nvPr>
        </p:nvSpPr>
        <p:spPr/>
        <p:txBody>
          <a:bodyPr/>
          <a:lstStyle/>
          <a:p>
            <a:endParaRPr lang="en-CA" dirty="0"/>
          </a:p>
        </p:txBody>
      </p:sp>
      <p:sp>
        <p:nvSpPr>
          <p:cNvPr id="7" name="Header Placeholder 6">
            <a:extLst>
              <a:ext uri="{FF2B5EF4-FFF2-40B4-BE49-F238E27FC236}">
                <a16:creationId xmlns:a16="http://schemas.microsoft.com/office/drawing/2014/main" id="{068BA575-A42A-4437-ABFA-1944BAFF63DF}"/>
              </a:ext>
            </a:extLst>
          </p:cNvPr>
          <p:cNvSpPr>
            <a:spLocks noGrp="1"/>
          </p:cNvSpPr>
          <p:nvPr>
            <p:ph type="hdr" sz="quarter"/>
          </p:nvPr>
        </p:nvSpPr>
        <p:spPr/>
        <p:txBody>
          <a:bodyPr/>
          <a:lstStyle/>
          <a:p>
            <a:r>
              <a:rPr lang="en-CA"/>
              <a:t>Session 1</a:t>
            </a:r>
            <a:endParaRPr lang="en-CA" dirty="0"/>
          </a:p>
        </p:txBody>
      </p:sp>
    </p:spTree>
    <p:extLst>
      <p:ext uri="{BB962C8B-B14F-4D97-AF65-F5344CB8AC3E}">
        <p14:creationId xmlns:p14="http://schemas.microsoft.com/office/powerpoint/2010/main" val="1360103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r>
              <a:rPr lang="en-CA" b="1" dirty="0">
                <a:latin typeface="Cambria" panose="02040503050406030204" pitchFamily="18" charset="0"/>
                <a:ea typeface="Times New Roman" panose="02020603050405020304" pitchFamily="18" charset="0"/>
                <a:cs typeface="Times New Roman" panose="02020603050405020304" pitchFamily="18" charset="0"/>
              </a:rPr>
              <a:t>Syllables:</a:t>
            </a:r>
            <a:r>
              <a:rPr lang="en-CA" dirty="0">
                <a:latin typeface="Cambria" panose="02040503050406030204" pitchFamily="18" charset="0"/>
                <a:ea typeface="Times New Roman" panose="02020603050405020304" pitchFamily="18" charset="0"/>
                <a:cs typeface="Times New Roman" panose="02020603050405020304" pitchFamily="18" charset="0"/>
              </a:rPr>
              <a:t>  </a:t>
            </a:r>
            <a:r>
              <a:rPr lang="fr-CA" dirty="0">
                <a:latin typeface="Cambria" panose="02040503050406030204" pitchFamily="18" charset="0"/>
                <a:ea typeface="Times New Roman" panose="02020603050405020304" pitchFamily="18" charset="0"/>
                <a:cs typeface="Times New Roman" panose="02020603050405020304" pitchFamily="18" charset="0"/>
              </a:rPr>
              <a:t>par/ a/ </a:t>
            </a:r>
            <a:r>
              <a:rPr lang="fr-CA" dirty="0" err="1">
                <a:latin typeface="Cambria" panose="02040503050406030204" pitchFamily="18" charset="0"/>
                <a:ea typeface="Times New Roman" panose="02020603050405020304" pitchFamily="18" charset="0"/>
                <a:cs typeface="Times New Roman" panose="02020603050405020304" pitchFamily="18" charset="0"/>
              </a:rPr>
              <a:t>ble</a:t>
            </a:r>
            <a:r>
              <a:rPr lang="fr-CA" dirty="0">
                <a:latin typeface="Cambria" panose="02040503050406030204" pitchFamily="18" charset="0"/>
                <a:ea typeface="Times New Roman" panose="02020603050405020304" pitchFamily="18" charset="0"/>
                <a:cs typeface="Times New Roman" panose="02020603050405020304" pitchFamily="18" charset="0"/>
              </a:rPr>
              <a:t>/;  </a:t>
            </a:r>
            <a:r>
              <a:rPr lang="fr-CA" dirty="0" err="1">
                <a:latin typeface="Cambria" panose="02040503050406030204" pitchFamily="18" charset="0"/>
                <a:ea typeface="Times New Roman" panose="02020603050405020304" pitchFamily="18" charset="0"/>
                <a:cs typeface="Times New Roman" panose="02020603050405020304" pitchFamily="18" charset="0"/>
              </a:rPr>
              <a:t>tea</a:t>
            </a:r>
            <a:r>
              <a:rPr lang="fr-CA" dirty="0">
                <a:latin typeface="Cambria" panose="02040503050406030204" pitchFamily="18" charset="0"/>
                <a:ea typeface="Times New Roman" panose="02020603050405020304" pitchFamily="18" charset="0"/>
                <a:cs typeface="Times New Roman" panose="02020603050405020304" pitchFamily="18" charset="0"/>
              </a:rPr>
              <a:t>/</a:t>
            </a:r>
            <a:r>
              <a:rPr lang="fr-CA" dirty="0" err="1">
                <a:latin typeface="Cambria" panose="02040503050406030204" pitchFamily="18" charset="0"/>
                <a:ea typeface="Times New Roman" panose="02020603050405020304" pitchFamily="18" charset="0"/>
                <a:cs typeface="Times New Roman" panose="02020603050405020304" pitchFamily="18" charset="0"/>
              </a:rPr>
              <a:t>ching</a:t>
            </a:r>
            <a:endParaRPr lang="en-CA" dirty="0"/>
          </a:p>
        </p:txBody>
      </p:sp>
      <p:sp>
        <p:nvSpPr>
          <p:cNvPr id="4" name="Slide Number Placeholder 3"/>
          <p:cNvSpPr>
            <a:spLocks noGrp="1"/>
          </p:cNvSpPr>
          <p:nvPr>
            <p:ph type="sldNum" sz="quarter" idx="10"/>
          </p:nvPr>
        </p:nvSpPr>
        <p:spPr/>
        <p:txBody>
          <a:bodyPr/>
          <a:lstStyle/>
          <a:p>
            <a:fld id="{9B23AB1D-8CD8-4B3A-A4D2-7899501CEB60}" type="slidenum">
              <a:rPr lang="en-CA" smtClean="0"/>
              <a:t>9</a:t>
            </a:fld>
            <a:endParaRPr lang="en-CA"/>
          </a:p>
        </p:txBody>
      </p:sp>
      <p:sp>
        <p:nvSpPr>
          <p:cNvPr id="5" name="Date Placeholder 4">
            <a:extLst>
              <a:ext uri="{FF2B5EF4-FFF2-40B4-BE49-F238E27FC236}">
                <a16:creationId xmlns:a16="http://schemas.microsoft.com/office/drawing/2014/main" id="{42EE676F-965C-4201-88A9-CB73E8C24BBA}"/>
              </a:ext>
            </a:extLst>
          </p:cNvPr>
          <p:cNvSpPr>
            <a:spLocks noGrp="1"/>
          </p:cNvSpPr>
          <p:nvPr>
            <p:ph type="dt" idx="1"/>
          </p:nvPr>
        </p:nvSpPr>
        <p:spPr/>
        <p:txBody>
          <a:bodyPr/>
          <a:lstStyle/>
          <a:p>
            <a:fld id="{FB8BCEFA-E6ED-4BF1-AC8E-5C6673BBB09C}" type="datetime1">
              <a:rPr lang="en-CA" smtClean="0"/>
              <a:t>2020-08-17</a:t>
            </a:fld>
            <a:endParaRPr lang="en-CA"/>
          </a:p>
        </p:txBody>
      </p:sp>
      <p:sp>
        <p:nvSpPr>
          <p:cNvPr id="6" name="Footer Placeholder 5">
            <a:extLst>
              <a:ext uri="{FF2B5EF4-FFF2-40B4-BE49-F238E27FC236}">
                <a16:creationId xmlns:a16="http://schemas.microsoft.com/office/drawing/2014/main" id="{B28790E6-A0AF-4D85-A707-8AC70220C687}"/>
              </a:ext>
            </a:extLst>
          </p:cNvPr>
          <p:cNvSpPr>
            <a:spLocks noGrp="1"/>
          </p:cNvSpPr>
          <p:nvPr>
            <p:ph type="ftr" sz="quarter" idx="4"/>
          </p:nvPr>
        </p:nvSpPr>
        <p:spPr/>
        <p:txBody>
          <a:bodyPr/>
          <a:lstStyle/>
          <a:p>
            <a:endParaRPr lang="en-CA" dirty="0"/>
          </a:p>
        </p:txBody>
      </p:sp>
      <p:sp>
        <p:nvSpPr>
          <p:cNvPr id="7" name="Header Placeholder 6">
            <a:extLst>
              <a:ext uri="{FF2B5EF4-FFF2-40B4-BE49-F238E27FC236}">
                <a16:creationId xmlns:a16="http://schemas.microsoft.com/office/drawing/2014/main" id="{88278E48-D539-4134-994C-FBFE5D29782D}"/>
              </a:ext>
            </a:extLst>
          </p:cNvPr>
          <p:cNvSpPr>
            <a:spLocks noGrp="1"/>
          </p:cNvSpPr>
          <p:nvPr>
            <p:ph type="hdr" sz="quarter"/>
          </p:nvPr>
        </p:nvSpPr>
        <p:spPr/>
        <p:txBody>
          <a:bodyPr/>
          <a:lstStyle/>
          <a:p>
            <a:r>
              <a:rPr lang="en-CA"/>
              <a:t>Session 1</a:t>
            </a:r>
            <a:endParaRPr lang="en-CA" dirty="0"/>
          </a:p>
        </p:txBody>
      </p:sp>
    </p:spTree>
    <p:extLst>
      <p:ext uri="{BB962C8B-B14F-4D97-AF65-F5344CB8AC3E}">
        <p14:creationId xmlns:p14="http://schemas.microsoft.com/office/powerpoint/2010/main" val="703739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090713-7960-4900-BFC0-9A5E5DF29A97}" type="datetime1">
              <a:rPr lang="en-CA" smtClean="0"/>
              <a:t>2020-08-17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603070-5DAD-4589-AEBF-4763B72620E9}" type="slidenum">
              <a:rPr lang="en-CA" smtClean="0"/>
              <a:t>‹#›</a:t>
            </a:fld>
            <a:endParaRPr lang="en-CA"/>
          </a:p>
        </p:txBody>
      </p:sp>
    </p:spTree>
    <p:extLst>
      <p:ext uri="{BB962C8B-B14F-4D97-AF65-F5344CB8AC3E}">
        <p14:creationId xmlns:p14="http://schemas.microsoft.com/office/powerpoint/2010/main" val="333987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46032-87DF-47CE-A927-D7ECD4A9E544}" type="datetime1">
              <a:rPr lang="en-CA" smtClean="0"/>
              <a:t>2020-08-17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603070-5DAD-4589-AEBF-4763B72620E9}" type="slidenum">
              <a:rPr lang="en-CA" smtClean="0"/>
              <a:t>‹#›</a:t>
            </a:fld>
            <a:endParaRPr lang="en-CA"/>
          </a:p>
        </p:txBody>
      </p:sp>
    </p:spTree>
    <p:extLst>
      <p:ext uri="{BB962C8B-B14F-4D97-AF65-F5344CB8AC3E}">
        <p14:creationId xmlns:p14="http://schemas.microsoft.com/office/powerpoint/2010/main" val="37726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2BBD5F-75DB-4BCF-B665-63335784D31C}" type="datetime1">
              <a:rPr lang="en-CA" smtClean="0"/>
              <a:t>2020-08-17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603070-5DAD-4589-AEBF-4763B72620E9}" type="slidenum">
              <a:rPr lang="en-CA" smtClean="0"/>
              <a:t>‹#›</a:t>
            </a:fld>
            <a:endParaRPr lang="en-CA"/>
          </a:p>
        </p:txBody>
      </p:sp>
    </p:spTree>
    <p:extLst>
      <p:ext uri="{BB962C8B-B14F-4D97-AF65-F5344CB8AC3E}">
        <p14:creationId xmlns:p14="http://schemas.microsoft.com/office/powerpoint/2010/main" val="424575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557606-DCCB-43C7-ADDF-0B1A0F0E7BE6}" type="datetime1">
              <a:rPr lang="en-CA" smtClean="0"/>
              <a:t>2020-08-17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603070-5DAD-4589-AEBF-4763B72620E9}" type="slidenum">
              <a:rPr lang="en-CA" smtClean="0"/>
              <a:t>‹#›</a:t>
            </a:fld>
            <a:endParaRPr lang="en-CA"/>
          </a:p>
        </p:txBody>
      </p:sp>
    </p:spTree>
    <p:extLst>
      <p:ext uri="{BB962C8B-B14F-4D97-AF65-F5344CB8AC3E}">
        <p14:creationId xmlns:p14="http://schemas.microsoft.com/office/powerpoint/2010/main" val="97934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9D984E-1149-4923-B80B-1BF2B0578C37}" type="datetime1">
              <a:rPr lang="en-CA" smtClean="0"/>
              <a:t>2020-08-17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603070-5DAD-4589-AEBF-4763B72620E9}" type="slidenum">
              <a:rPr lang="en-CA" smtClean="0"/>
              <a:t>‹#›</a:t>
            </a:fld>
            <a:endParaRPr lang="en-CA"/>
          </a:p>
        </p:txBody>
      </p:sp>
    </p:spTree>
    <p:extLst>
      <p:ext uri="{BB962C8B-B14F-4D97-AF65-F5344CB8AC3E}">
        <p14:creationId xmlns:p14="http://schemas.microsoft.com/office/powerpoint/2010/main" val="296314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E1499-263F-416F-9B61-B3C6D83FE1D4}" type="datetime1">
              <a:rPr lang="en-CA" smtClean="0"/>
              <a:t>2020-08-17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0603070-5DAD-4589-AEBF-4763B72620E9}" type="slidenum">
              <a:rPr lang="en-CA" smtClean="0"/>
              <a:t>‹#›</a:t>
            </a:fld>
            <a:endParaRPr lang="en-CA"/>
          </a:p>
        </p:txBody>
      </p:sp>
    </p:spTree>
    <p:extLst>
      <p:ext uri="{BB962C8B-B14F-4D97-AF65-F5344CB8AC3E}">
        <p14:creationId xmlns:p14="http://schemas.microsoft.com/office/powerpoint/2010/main" val="103714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3D93E7-C3C8-4E76-BB0B-05DF31012B06}" type="datetime1">
              <a:rPr lang="en-CA" smtClean="0"/>
              <a:t>2020-08-17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0603070-5DAD-4589-AEBF-4763B72620E9}" type="slidenum">
              <a:rPr lang="en-CA" smtClean="0"/>
              <a:t>‹#›</a:t>
            </a:fld>
            <a:endParaRPr lang="en-CA"/>
          </a:p>
        </p:txBody>
      </p:sp>
    </p:spTree>
    <p:extLst>
      <p:ext uri="{BB962C8B-B14F-4D97-AF65-F5344CB8AC3E}">
        <p14:creationId xmlns:p14="http://schemas.microsoft.com/office/powerpoint/2010/main" val="3905285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6F2F8F-6603-4227-9A70-30E0942F75A7}" type="datetime1">
              <a:rPr lang="en-CA" smtClean="0"/>
              <a:t>2020-08-17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0603070-5DAD-4589-AEBF-4763B72620E9}" type="slidenum">
              <a:rPr lang="en-CA" smtClean="0"/>
              <a:t>‹#›</a:t>
            </a:fld>
            <a:endParaRPr lang="en-CA"/>
          </a:p>
        </p:txBody>
      </p:sp>
    </p:spTree>
    <p:extLst>
      <p:ext uri="{BB962C8B-B14F-4D97-AF65-F5344CB8AC3E}">
        <p14:creationId xmlns:p14="http://schemas.microsoft.com/office/powerpoint/2010/main" val="2058416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991F4-A52C-436B-B64A-5BFC330685A0}" type="datetime1">
              <a:rPr lang="en-CA" smtClean="0"/>
              <a:t>2020-08-17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0603070-5DAD-4589-AEBF-4763B72620E9}" type="slidenum">
              <a:rPr lang="en-CA" smtClean="0"/>
              <a:t>‹#›</a:t>
            </a:fld>
            <a:endParaRPr lang="en-CA"/>
          </a:p>
        </p:txBody>
      </p:sp>
    </p:spTree>
    <p:extLst>
      <p:ext uri="{BB962C8B-B14F-4D97-AF65-F5344CB8AC3E}">
        <p14:creationId xmlns:p14="http://schemas.microsoft.com/office/powerpoint/2010/main" val="1324246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EE3AE6-CF90-44F5-9684-7F4B1496DBE0}" type="datetime1">
              <a:rPr lang="en-CA" smtClean="0"/>
              <a:t>2020-08-17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0603070-5DAD-4589-AEBF-4763B72620E9}" type="slidenum">
              <a:rPr lang="en-CA" smtClean="0"/>
              <a:t>‹#›</a:t>
            </a:fld>
            <a:endParaRPr lang="en-CA"/>
          </a:p>
        </p:txBody>
      </p:sp>
    </p:spTree>
    <p:extLst>
      <p:ext uri="{BB962C8B-B14F-4D97-AF65-F5344CB8AC3E}">
        <p14:creationId xmlns:p14="http://schemas.microsoft.com/office/powerpoint/2010/main" val="304694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85FA1C-C026-4FC2-BFBD-438A0883B14C}" type="datetime1">
              <a:rPr lang="en-CA" smtClean="0"/>
              <a:t>2020-08-17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0603070-5DAD-4589-AEBF-4763B72620E9}" type="slidenum">
              <a:rPr lang="en-CA" smtClean="0"/>
              <a:t>‹#›</a:t>
            </a:fld>
            <a:endParaRPr lang="en-CA"/>
          </a:p>
        </p:txBody>
      </p:sp>
    </p:spTree>
    <p:extLst>
      <p:ext uri="{BB962C8B-B14F-4D97-AF65-F5344CB8AC3E}">
        <p14:creationId xmlns:p14="http://schemas.microsoft.com/office/powerpoint/2010/main" val="412362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342900"/>
            <a:fld id="{7D196FBC-9B98-429E-88E4-2A17337EFF79}" type="datetime1">
              <a:rPr lang="en-CA" smtClean="0">
                <a:solidFill>
                  <a:prstClr val="white"/>
                </a:solidFill>
              </a:rPr>
              <a:t>2020-08-17</a:t>
            </a:fld>
            <a:endParaRPr lang="en-US" dirty="0">
              <a:solidFill>
                <a:prstClr val="white"/>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342900"/>
            <a:endParaRPr lang="en-US" dirty="0">
              <a:solidFill>
                <a:prstClr val="white"/>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1416197529"/>
      </p:ext>
    </p:extLst>
  </p:cSld>
  <p:clrMap bg1="dk1" tx1="lt1" bg2="dk2"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microsoft.com/office/2007/relationships/media" Target="../media/media7.mp3"/><Relationship Id="rId7" Type="http://schemas.openxmlformats.org/officeDocument/2006/relationships/slideLayout" Target="../slideLayouts/slideLayout6.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audio" Target="../media/media8.mp3"/><Relationship Id="rId5" Type="http://schemas.microsoft.com/office/2007/relationships/media" Target="../media/media8.mp3"/><Relationship Id="rId10" Type="http://schemas.openxmlformats.org/officeDocument/2006/relationships/image" Target="../media/image5.png"/><Relationship Id="rId4" Type="http://schemas.openxmlformats.org/officeDocument/2006/relationships/audio" Target="../media/media7.mp3"/><Relationship Id="rId9" Type="http://schemas.openxmlformats.org/officeDocument/2006/relationships/image" Target="../media/image6.emf"/></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microsoft.com/office/2007/relationships/media" Target="../media/media10.mp3"/><Relationship Id="rId7" Type="http://schemas.openxmlformats.org/officeDocument/2006/relationships/slideLayout" Target="../slideLayouts/slideLayout6.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audio" Target="../media/media11.mp3"/><Relationship Id="rId5" Type="http://schemas.microsoft.com/office/2007/relationships/media" Target="../media/media11.mp3"/><Relationship Id="rId10" Type="http://schemas.openxmlformats.org/officeDocument/2006/relationships/image" Target="../media/image5.png"/><Relationship Id="rId4" Type="http://schemas.openxmlformats.org/officeDocument/2006/relationships/audio" Target="../media/media10.mp3"/><Relationship Id="rId9" Type="http://schemas.openxmlformats.org/officeDocument/2006/relationships/image" Target="../media/image6.emf"/></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microsoft.com/office/2007/relationships/media" Target="../media/media13.mp3"/><Relationship Id="rId7" Type="http://schemas.openxmlformats.org/officeDocument/2006/relationships/slideLayout" Target="../slideLayouts/slideLayout6.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audio" Target="../media/media14.mp3"/><Relationship Id="rId11" Type="http://schemas.openxmlformats.org/officeDocument/2006/relationships/image" Target="../media/image5.png"/><Relationship Id="rId5" Type="http://schemas.microsoft.com/office/2007/relationships/media" Target="../media/media14.mp3"/><Relationship Id="rId10" Type="http://schemas.microsoft.com/office/2007/relationships/hdphoto" Target="../media/hdphoto4.wdp"/><Relationship Id="rId4" Type="http://schemas.openxmlformats.org/officeDocument/2006/relationships/audio" Target="../media/media13.mp3"/><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openxmlformats.org/officeDocument/2006/relationships/image" Target="../media/image5.png"/><Relationship Id="rId3" Type="http://schemas.microsoft.com/office/2007/relationships/media" Target="../media/media16.mp3"/><Relationship Id="rId7" Type="http://schemas.openxmlformats.org/officeDocument/2006/relationships/slideLayout" Target="../slideLayouts/slideLayout6.xml"/><Relationship Id="rId12" Type="http://schemas.microsoft.com/office/2007/relationships/hdphoto" Target="../media/hdphoto4.wdp"/><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audio" Target="../media/media17.mp3"/><Relationship Id="rId11" Type="http://schemas.openxmlformats.org/officeDocument/2006/relationships/image" Target="../media/image9.png"/><Relationship Id="rId5" Type="http://schemas.microsoft.com/office/2007/relationships/media" Target="../media/media17.mp3"/><Relationship Id="rId10" Type="http://schemas.microsoft.com/office/2007/relationships/hdphoto" Target="../media/hdphoto5.wdp"/><Relationship Id="rId4" Type="http://schemas.openxmlformats.org/officeDocument/2006/relationships/audio" Target="../media/media16.mp3"/><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audio" Target="../media/media21.mp3"/><Relationship Id="rId13" Type="http://schemas.microsoft.com/office/2007/relationships/media" Target="../media/media24.mp3"/><Relationship Id="rId18" Type="http://schemas.openxmlformats.org/officeDocument/2006/relationships/audio" Target="../media/media26.mp3"/><Relationship Id="rId3" Type="http://schemas.microsoft.com/office/2007/relationships/media" Target="../media/media19.mp3"/><Relationship Id="rId21" Type="http://schemas.openxmlformats.org/officeDocument/2006/relationships/image" Target="../media/image11.png"/><Relationship Id="rId7" Type="http://schemas.microsoft.com/office/2007/relationships/media" Target="../media/media21.mp3"/><Relationship Id="rId12" Type="http://schemas.openxmlformats.org/officeDocument/2006/relationships/audio" Target="../media/media23.mp3"/><Relationship Id="rId17" Type="http://schemas.microsoft.com/office/2007/relationships/media" Target="../media/media26.mp3"/><Relationship Id="rId2" Type="http://schemas.openxmlformats.org/officeDocument/2006/relationships/audio" Target="../media/media18.mp3"/><Relationship Id="rId16" Type="http://schemas.openxmlformats.org/officeDocument/2006/relationships/audio" Target="../media/media25.mp3"/><Relationship Id="rId20" Type="http://schemas.openxmlformats.org/officeDocument/2006/relationships/notesSlide" Target="../notesSlides/notesSlide14.xml"/><Relationship Id="rId1" Type="http://schemas.microsoft.com/office/2007/relationships/media" Target="../media/media18.mp3"/><Relationship Id="rId6" Type="http://schemas.openxmlformats.org/officeDocument/2006/relationships/audio" Target="../media/media20.mp3"/><Relationship Id="rId11" Type="http://schemas.microsoft.com/office/2007/relationships/media" Target="../media/media23.mp3"/><Relationship Id="rId5" Type="http://schemas.microsoft.com/office/2007/relationships/media" Target="../media/media20.mp3"/><Relationship Id="rId15" Type="http://schemas.microsoft.com/office/2007/relationships/media" Target="../media/media25.mp3"/><Relationship Id="rId23" Type="http://schemas.openxmlformats.org/officeDocument/2006/relationships/image" Target="../media/image5.png"/><Relationship Id="rId10" Type="http://schemas.openxmlformats.org/officeDocument/2006/relationships/audio" Target="../media/media22.mp3"/><Relationship Id="rId19" Type="http://schemas.openxmlformats.org/officeDocument/2006/relationships/slideLayout" Target="../slideLayouts/slideLayout6.xml"/><Relationship Id="rId4" Type="http://schemas.openxmlformats.org/officeDocument/2006/relationships/audio" Target="../media/media19.mp3"/><Relationship Id="rId9" Type="http://schemas.microsoft.com/office/2007/relationships/media" Target="../media/media22.mp3"/><Relationship Id="rId14" Type="http://schemas.openxmlformats.org/officeDocument/2006/relationships/audio" Target="../media/media24.mp3"/><Relationship Id="rId22" Type="http://schemas.microsoft.com/office/2007/relationships/hdphoto" Target="../media/hdphoto6.wdp"/></Relationships>
</file>

<file path=ppt/slides/_rels/slide15.xml.rels><?xml version="1.0" encoding="UTF-8" standalone="yes"?>
<Relationships xmlns="http://schemas.openxmlformats.org/package/2006/relationships"><Relationship Id="rId8" Type="http://schemas.openxmlformats.org/officeDocument/2006/relationships/audio" Target="../media/media30.mp3"/><Relationship Id="rId3" Type="http://schemas.microsoft.com/office/2007/relationships/media" Target="../media/media28.mp3"/><Relationship Id="rId7" Type="http://schemas.microsoft.com/office/2007/relationships/media" Target="../media/media30.mp3"/><Relationship Id="rId12" Type="http://schemas.openxmlformats.org/officeDocument/2006/relationships/image" Target="../media/image5.png"/><Relationship Id="rId2" Type="http://schemas.openxmlformats.org/officeDocument/2006/relationships/audio" Target="../media/media27.mp3"/><Relationship Id="rId1" Type="http://schemas.microsoft.com/office/2007/relationships/media" Target="../media/media27.mp3"/><Relationship Id="rId6" Type="http://schemas.openxmlformats.org/officeDocument/2006/relationships/audio" Target="../media/media29.mp3"/><Relationship Id="rId11" Type="http://schemas.openxmlformats.org/officeDocument/2006/relationships/image" Target="../media/image12.jpg"/><Relationship Id="rId5" Type="http://schemas.microsoft.com/office/2007/relationships/media" Target="../media/media29.mp3"/><Relationship Id="rId10" Type="http://schemas.openxmlformats.org/officeDocument/2006/relationships/notesSlide" Target="../notesSlides/notesSlide15.xml"/><Relationship Id="rId4" Type="http://schemas.openxmlformats.org/officeDocument/2006/relationships/audio" Target="../media/media28.mp3"/><Relationship Id="rId9"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audio" Target="../media/media34.mp3"/><Relationship Id="rId13" Type="http://schemas.microsoft.com/office/2007/relationships/media" Target="../media/media37.mp3"/><Relationship Id="rId18" Type="http://schemas.openxmlformats.org/officeDocument/2006/relationships/image" Target="../media/image5.png"/><Relationship Id="rId3" Type="http://schemas.microsoft.com/office/2007/relationships/media" Target="../media/media32.mp3"/><Relationship Id="rId7" Type="http://schemas.microsoft.com/office/2007/relationships/media" Target="../media/media34.mp3"/><Relationship Id="rId12" Type="http://schemas.openxmlformats.org/officeDocument/2006/relationships/audio" Target="../media/media36.mp3"/><Relationship Id="rId17" Type="http://schemas.openxmlformats.org/officeDocument/2006/relationships/image" Target="../media/image13.jpg"/><Relationship Id="rId2" Type="http://schemas.openxmlformats.org/officeDocument/2006/relationships/audio" Target="../media/media31.mp3"/><Relationship Id="rId16" Type="http://schemas.openxmlformats.org/officeDocument/2006/relationships/notesSlide" Target="../notesSlides/notesSlide16.xml"/><Relationship Id="rId1" Type="http://schemas.microsoft.com/office/2007/relationships/media" Target="../media/media31.mp3"/><Relationship Id="rId6" Type="http://schemas.openxmlformats.org/officeDocument/2006/relationships/audio" Target="../media/media33.mp3"/><Relationship Id="rId11" Type="http://schemas.microsoft.com/office/2007/relationships/media" Target="../media/media36.mp3"/><Relationship Id="rId5" Type="http://schemas.microsoft.com/office/2007/relationships/media" Target="../media/media33.mp3"/><Relationship Id="rId15" Type="http://schemas.openxmlformats.org/officeDocument/2006/relationships/slideLayout" Target="../slideLayouts/slideLayout6.xml"/><Relationship Id="rId10" Type="http://schemas.openxmlformats.org/officeDocument/2006/relationships/audio" Target="../media/media35.mp3"/><Relationship Id="rId4" Type="http://schemas.openxmlformats.org/officeDocument/2006/relationships/audio" Target="../media/media32.mp3"/><Relationship Id="rId9" Type="http://schemas.microsoft.com/office/2007/relationships/media" Target="../media/media35.mp3"/><Relationship Id="rId14" Type="http://schemas.openxmlformats.org/officeDocument/2006/relationships/audio" Target="../media/media37.mp3"/></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microsoft.com/office/2007/relationships/media" Target="../media/media39.mp3"/><Relationship Id="rId7" Type="http://schemas.openxmlformats.org/officeDocument/2006/relationships/slideLayout" Target="../slideLayouts/slideLayout6.xml"/><Relationship Id="rId2" Type="http://schemas.openxmlformats.org/officeDocument/2006/relationships/audio" Target="../media/media38.mp3"/><Relationship Id="rId1" Type="http://schemas.microsoft.com/office/2007/relationships/media" Target="../media/media38.mp3"/><Relationship Id="rId6" Type="http://schemas.openxmlformats.org/officeDocument/2006/relationships/audio" Target="../media/media40.mp3"/><Relationship Id="rId5" Type="http://schemas.microsoft.com/office/2007/relationships/media" Target="../media/media40.mp3"/><Relationship Id="rId10" Type="http://schemas.openxmlformats.org/officeDocument/2006/relationships/image" Target="../media/image5.png"/><Relationship Id="rId4" Type="http://schemas.openxmlformats.org/officeDocument/2006/relationships/audio" Target="../media/media39.mp3"/><Relationship Id="rId9"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audio" Target="../media/media44.m4a"/><Relationship Id="rId13" Type="http://schemas.microsoft.com/office/2007/relationships/media" Target="../media/media47.m4a"/><Relationship Id="rId3" Type="http://schemas.microsoft.com/office/2007/relationships/media" Target="../media/media42.m4a"/><Relationship Id="rId7" Type="http://schemas.microsoft.com/office/2007/relationships/media" Target="../media/media44.m4a"/><Relationship Id="rId12" Type="http://schemas.openxmlformats.org/officeDocument/2006/relationships/audio" Target="../media/media46.m4a"/><Relationship Id="rId17" Type="http://schemas.openxmlformats.org/officeDocument/2006/relationships/image" Target="../media/image5.png"/><Relationship Id="rId2" Type="http://schemas.openxmlformats.org/officeDocument/2006/relationships/audio" Target="../media/media41.m4a"/><Relationship Id="rId16" Type="http://schemas.openxmlformats.org/officeDocument/2006/relationships/notesSlide" Target="../notesSlides/notesSlide19.xml"/><Relationship Id="rId1" Type="http://schemas.microsoft.com/office/2007/relationships/media" Target="../media/media41.m4a"/><Relationship Id="rId6" Type="http://schemas.openxmlformats.org/officeDocument/2006/relationships/audio" Target="../media/media43.m4a"/><Relationship Id="rId11" Type="http://schemas.microsoft.com/office/2007/relationships/media" Target="../media/media46.m4a"/><Relationship Id="rId5" Type="http://schemas.microsoft.com/office/2007/relationships/media" Target="../media/media43.m4a"/><Relationship Id="rId15" Type="http://schemas.openxmlformats.org/officeDocument/2006/relationships/slideLayout" Target="../slideLayouts/slideLayout6.xml"/><Relationship Id="rId10" Type="http://schemas.openxmlformats.org/officeDocument/2006/relationships/audio" Target="../media/media45.m4a"/><Relationship Id="rId4" Type="http://schemas.openxmlformats.org/officeDocument/2006/relationships/audio" Target="../media/media42.m4a"/><Relationship Id="rId9" Type="http://schemas.microsoft.com/office/2007/relationships/media" Target="../media/media45.m4a"/><Relationship Id="rId14" Type="http://schemas.openxmlformats.org/officeDocument/2006/relationships/audio" Target="../media/media47.m4a"/></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audio" Target="../media/media43.m4a"/><Relationship Id="rId13" Type="http://schemas.microsoft.com/office/2007/relationships/media" Target="../media/media42.m4a"/><Relationship Id="rId18" Type="http://schemas.openxmlformats.org/officeDocument/2006/relationships/image" Target="../media/image5.png"/><Relationship Id="rId3" Type="http://schemas.microsoft.com/office/2007/relationships/media" Target="../media/media41.m4a"/><Relationship Id="rId7" Type="http://schemas.microsoft.com/office/2007/relationships/media" Target="../media/media43.m4a"/><Relationship Id="rId12" Type="http://schemas.openxmlformats.org/officeDocument/2006/relationships/audio" Target="../media/media46.m4a"/><Relationship Id="rId17" Type="http://schemas.openxmlformats.org/officeDocument/2006/relationships/image" Target="../media/image16.jpg"/><Relationship Id="rId2" Type="http://schemas.openxmlformats.org/officeDocument/2006/relationships/audio" Target="../media/media44.m4a"/><Relationship Id="rId16" Type="http://schemas.openxmlformats.org/officeDocument/2006/relationships/notesSlide" Target="../notesSlides/notesSlide24.xml"/><Relationship Id="rId1" Type="http://schemas.microsoft.com/office/2007/relationships/media" Target="../media/media44.m4a"/><Relationship Id="rId6" Type="http://schemas.openxmlformats.org/officeDocument/2006/relationships/audio" Target="../media/media47.m4a"/><Relationship Id="rId11" Type="http://schemas.microsoft.com/office/2007/relationships/media" Target="../media/media46.m4a"/><Relationship Id="rId5" Type="http://schemas.microsoft.com/office/2007/relationships/media" Target="../media/media47.m4a"/><Relationship Id="rId15" Type="http://schemas.openxmlformats.org/officeDocument/2006/relationships/slideLayout" Target="../slideLayouts/slideLayout6.xml"/><Relationship Id="rId10" Type="http://schemas.openxmlformats.org/officeDocument/2006/relationships/audio" Target="../media/media45.m4a"/><Relationship Id="rId4" Type="http://schemas.openxmlformats.org/officeDocument/2006/relationships/audio" Target="../media/media41.m4a"/><Relationship Id="rId9" Type="http://schemas.microsoft.com/office/2007/relationships/media" Target="../media/media45.m4a"/><Relationship Id="rId14" Type="http://schemas.openxmlformats.org/officeDocument/2006/relationships/audio" Target="../media/media42.m4a"/></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3.wdp"/><Relationship Id="rId5" Type="http://schemas.openxmlformats.org/officeDocument/2006/relationships/image" Target="../media/image4.png"/><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3.wdp"/><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8.jpg"/><Relationship Id="rId3" Type="http://schemas.microsoft.com/office/2007/relationships/media" Target="../media/media3.mp3"/><Relationship Id="rId7" Type="http://schemas.openxmlformats.org/officeDocument/2006/relationships/image" Target="../media/image7.jp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audio" Target="../media/media3.mp3"/><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5.mp3"/><Relationship Id="rId7" Type="http://schemas.openxmlformats.org/officeDocument/2006/relationships/image" Target="../media/image6.emf"/><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audio" Target="../media/media5.mp3"/></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B60F-0180-4FD8-93E2-7FAA18525B17}"/>
              </a:ext>
            </a:extLst>
          </p:cNvPr>
          <p:cNvSpPr>
            <a:spLocks noGrp="1"/>
          </p:cNvSpPr>
          <p:nvPr>
            <p:ph type="ctrTitle"/>
          </p:nvPr>
        </p:nvSpPr>
        <p:spPr>
          <a:xfrm>
            <a:off x="385763" y="2246481"/>
            <a:ext cx="7772400" cy="2377440"/>
          </a:xfrm>
        </p:spPr>
        <p:txBody>
          <a:bodyPr/>
          <a:lstStyle/>
          <a:p>
            <a:r>
              <a:rPr lang="en-CA" b="1" dirty="0">
                <a:solidFill>
                  <a:schemeClr val="bg1"/>
                </a:solidFill>
                <a:latin typeface="Monotype Corsiva" panose="03010101010201010101" pitchFamily="66" charset="0"/>
              </a:rPr>
              <a:t>Let’s Focus on </a:t>
            </a:r>
            <a:r>
              <a:rPr lang="en-CA" sz="8000" b="1" dirty="0">
                <a:solidFill>
                  <a:schemeClr val="bg1"/>
                </a:solidFill>
                <a:latin typeface="Monotype Corsiva" panose="03010101010201010101" pitchFamily="66" charset="0"/>
              </a:rPr>
              <a:t>Pronunciation</a:t>
            </a:r>
            <a:endParaRPr lang="en-CA" b="1" dirty="0">
              <a:solidFill>
                <a:schemeClr val="bg1"/>
              </a:solidFill>
              <a:latin typeface="Monotype Corsiva" panose="03010101010201010101" pitchFamily="66" charset="0"/>
            </a:endParaRPr>
          </a:p>
        </p:txBody>
      </p:sp>
      <p:sp>
        <p:nvSpPr>
          <p:cNvPr id="4" name="Slide Number Placeholder 3">
            <a:extLst>
              <a:ext uri="{FF2B5EF4-FFF2-40B4-BE49-F238E27FC236}">
                <a16:creationId xmlns:a16="http://schemas.microsoft.com/office/drawing/2014/main" id="{E1B6618E-96AE-4E79-8BB5-0AB9E53F11A6}"/>
              </a:ext>
            </a:extLst>
          </p:cNvPr>
          <p:cNvSpPr>
            <a:spLocks noGrp="1"/>
          </p:cNvSpPr>
          <p:nvPr>
            <p:ph type="sldNum" sz="quarter" idx="12"/>
          </p:nvPr>
        </p:nvSpPr>
        <p:spPr/>
        <p:txBody>
          <a:bodyPr/>
          <a:lstStyle/>
          <a:p>
            <a:fld id="{40603070-5DAD-4589-AEBF-4763B72620E9}" type="slidenum">
              <a:rPr lang="en-CA" smtClean="0"/>
              <a:t>1</a:t>
            </a:fld>
            <a:endParaRPr lang="en-CA"/>
          </a:p>
        </p:txBody>
      </p:sp>
      <p:pic>
        <p:nvPicPr>
          <p:cNvPr id="5" name="Picture 2" descr="Musical note Staff Royalty-free - Black musical staff notes png ...">
            <a:extLst>
              <a:ext uri="{FF2B5EF4-FFF2-40B4-BE49-F238E27FC236}">
                <a16:creationId xmlns:a16="http://schemas.microsoft.com/office/drawing/2014/main" id="{A552C6BC-FAEE-47FB-A590-E2361C070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334"/>
          <a:stretch>
            <a:fillRect/>
          </a:stretch>
        </p:blipFill>
        <p:spPr bwMode="auto">
          <a:xfrm>
            <a:off x="149290" y="205273"/>
            <a:ext cx="5486400" cy="2127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Musical note Staff Royalty-free - Black musical staff notes png ...">
            <a:extLst>
              <a:ext uri="{FF2B5EF4-FFF2-40B4-BE49-F238E27FC236}">
                <a16:creationId xmlns:a16="http://schemas.microsoft.com/office/drawing/2014/main" id="{E79040AD-438D-44F1-8BB1-FFBF57132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5000"/>
          <a:stretch>
            <a:fillRect/>
          </a:stretch>
        </p:blipFill>
        <p:spPr bwMode="auto">
          <a:xfrm>
            <a:off x="3113216" y="4374829"/>
            <a:ext cx="5486400" cy="185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491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9"/>
          <a:stretch>
            <a:fillRect/>
          </a:stretch>
        </p:blipFill>
        <p:spPr>
          <a:xfrm>
            <a:off x="-1" y="0"/>
            <a:ext cx="2194560" cy="1560524"/>
          </a:xfrm>
          <a:prstGeom prst="rect">
            <a:avLst/>
          </a:prstGeom>
        </p:spPr>
      </p:pic>
      <p:sp>
        <p:nvSpPr>
          <p:cNvPr id="2" name="Slide Number Placeholder 1">
            <a:extLst>
              <a:ext uri="{FF2B5EF4-FFF2-40B4-BE49-F238E27FC236}">
                <a16:creationId xmlns:a16="http://schemas.microsoft.com/office/drawing/2014/main" id="{2369E488-4641-4F26-972F-6C431F36875A}"/>
              </a:ext>
            </a:extLst>
          </p:cNvPr>
          <p:cNvSpPr>
            <a:spLocks noGrp="1"/>
          </p:cNvSpPr>
          <p:nvPr>
            <p:ph type="sldNum" sz="quarter" idx="12"/>
          </p:nvPr>
        </p:nvSpPr>
        <p:spPr/>
        <p:txBody>
          <a:bodyPr/>
          <a:lstStyle/>
          <a:p>
            <a:fld id="{40603070-5DAD-4589-AEBF-4763B72620E9}" type="slidenum">
              <a:rPr lang="en-CA" smtClean="0"/>
              <a:t>10</a:t>
            </a:fld>
            <a:endParaRPr lang="en-CA"/>
          </a:p>
        </p:txBody>
      </p:sp>
      <p:sp>
        <p:nvSpPr>
          <p:cNvPr id="6" name="TextBox 5">
            <a:extLst>
              <a:ext uri="{FF2B5EF4-FFF2-40B4-BE49-F238E27FC236}">
                <a16:creationId xmlns:a16="http://schemas.microsoft.com/office/drawing/2014/main" id="{B264B0BB-E659-4C97-BF18-AA6680E36666}"/>
              </a:ext>
            </a:extLst>
          </p:cNvPr>
          <p:cNvSpPr txBox="1"/>
          <p:nvPr/>
        </p:nvSpPr>
        <p:spPr>
          <a:xfrm>
            <a:off x="3212956" y="800976"/>
            <a:ext cx="2718082" cy="923330"/>
          </a:xfrm>
          <a:prstGeom prst="rect">
            <a:avLst/>
          </a:prstGeom>
          <a:noFill/>
        </p:spPr>
        <p:txBody>
          <a:bodyPr wrap="square" rtlCol="0">
            <a:spAutoFit/>
          </a:bodyPr>
          <a:lstStyle/>
          <a:p>
            <a:pPr algn="ctr"/>
            <a:r>
              <a:rPr lang="en-US" sz="5400" b="1" dirty="0">
                <a:latin typeface="Cambria" panose="02040503050406030204" pitchFamily="18" charset="0"/>
              </a:rPr>
              <a:t>Words</a:t>
            </a:r>
          </a:p>
        </p:txBody>
      </p:sp>
      <p:sp>
        <p:nvSpPr>
          <p:cNvPr id="7" name="TextBox 6">
            <a:extLst>
              <a:ext uri="{FF2B5EF4-FFF2-40B4-BE49-F238E27FC236}">
                <a16:creationId xmlns:a16="http://schemas.microsoft.com/office/drawing/2014/main" id="{9E4F0536-2109-491B-9D09-2F9131A175FC}"/>
              </a:ext>
            </a:extLst>
          </p:cNvPr>
          <p:cNvSpPr txBox="1"/>
          <p:nvPr/>
        </p:nvSpPr>
        <p:spPr>
          <a:xfrm>
            <a:off x="3617406" y="2640422"/>
            <a:ext cx="2840543" cy="830997"/>
          </a:xfrm>
          <a:prstGeom prst="rect">
            <a:avLst/>
          </a:prstGeom>
          <a:noFill/>
        </p:spPr>
        <p:txBody>
          <a:bodyPr wrap="square" rtlCol="0">
            <a:spAutoFit/>
          </a:bodyPr>
          <a:lstStyle/>
          <a:p>
            <a:pPr algn="ctr"/>
            <a:r>
              <a:rPr lang="en-US" sz="4800" b="1" dirty="0">
                <a:solidFill>
                  <a:schemeClr val="accent4">
                    <a:lumMod val="60000"/>
                    <a:lumOff val="40000"/>
                  </a:schemeClr>
                </a:solidFill>
                <a:latin typeface="Cambria" panose="02040503050406030204" pitchFamily="18" charset="0"/>
              </a:rPr>
              <a:t>parable</a:t>
            </a:r>
          </a:p>
        </p:txBody>
      </p:sp>
      <p:sp>
        <p:nvSpPr>
          <p:cNvPr id="9" name="TextBox 8">
            <a:extLst>
              <a:ext uri="{FF2B5EF4-FFF2-40B4-BE49-F238E27FC236}">
                <a16:creationId xmlns:a16="http://schemas.microsoft.com/office/drawing/2014/main" id="{4CA8F4BC-C8C4-478E-9B07-0FDC5BE701F1}"/>
              </a:ext>
            </a:extLst>
          </p:cNvPr>
          <p:cNvSpPr txBox="1"/>
          <p:nvPr/>
        </p:nvSpPr>
        <p:spPr>
          <a:xfrm>
            <a:off x="3617406" y="3554822"/>
            <a:ext cx="2840543" cy="830997"/>
          </a:xfrm>
          <a:prstGeom prst="rect">
            <a:avLst/>
          </a:prstGeom>
          <a:noFill/>
        </p:spPr>
        <p:txBody>
          <a:bodyPr wrap="square" rtlCol="0">
            <a:spAutoFit/>
          </a:bodyPr>
          <a:lstStyle/>
          <a:p>
            <a:pPr algn="ctr"/>
            <a:r>
              <a:rPr lang="en-US" sz="4800" b="1" dirty="0">
                <a:solidFill>
                  <a:schemeClr val="accent4">
                    <a:lumMod val="60000"/>
                    <a:lumOff val="40000"/>
                  </a:schemeClr>
                </a:solidFill>
                <a:latin typeface="Cambria" panose="02040503050406030204" pitchFamily="18" charset="0"/>
              </a:rPr>
              <a:t>Jesus</a:t>
            </a:r>
          </a:p>
        </p:txBody>
      </p:sp>
      <p:sp>
        <p:nvSpPr>
          <p:cNvPr id="10" name="TextBox 9">
            <a:extLst>
              <a:ext uri="{FF2B5EF4-FFF2-40B4-BE49-F238E27FC236}">
                <a16:creationId xmlns:a16="http://schemas.microsoft.com/office/drawing/2014/main" id="{6977C05F-2F21-4BE3-8C00-72AACB4E0862}"/>
              </a:ext>
            </a:extLst>
          </p:cNvPr>
          <p:cNvSpPr txBox="1"/>
          <p:nvPr/>
        </p:nvSpPr>
        <p:spPr>
          <a:xfrm>
            <a:off x="3617406" y="4524158"/>
            <a:ext cx="2840543" cy="830997"/>
          </a:xfrm>
          <a:prstGeom prst="rect">
            <a:avLst/>
          </a:prstGeom>
          <a:noFill/>
        </p:spPr>
        <p:txBody>
          <a:bodyPr wrap="square" rtlCol="0">
            <a:spAutoFit/>
          </a:bodyPr>
          <a:lstStyle/>
          <a:p>
            <a:pPr algn="ctr"/>
            <a:r>
              <a:rPr lang="en-US" sz="4800" b="1" dirty="0">
                <a:solidFill>
                  <a:schemeClr val="accent4">
                    <a:lumMod val="60000"/>
                    <a:lumOff val="40000"/>
                  </a:schemeClr>
                </a:solidFill>
                <a:latin typeface="Cambria" panose="02040503050406030204" pitchFamily="18" charset="0"/>
              </a:rPr>
              <a:t>an</a:t>
            </a:r>
          </a:p>
        </p:txBody>
      </p:sp>
      <p:pic>
        <p:nvPicPr>
          <p:cNvPr id="5" name="Focus 1 Word parable">
            <a:hlinkClick r:id="" action="ppaction://media"/>
            <a:extLst>
              <a:ext uri="{FF2B5EF4-FFF2-40B4-BE49-F238E27FC236}">
                <a16:creationId xmlns:a16="http://schemas.microsoft.com/office/drawing/2014/main" id="{2DA8EB5D-F1DE-4E59-ADC7-5AA38CC8BEF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194559" y="2812238"/>
            <a:ext cx="487363" cy="487363"/>
          </a:xfrm>
          <a:prstGeom prst="rect">
            <a:avLst/>
          </a:prstGeom>
        </p:spPr>
      </p:pic>
      <p:pic>
        <p:nvPicPr>
          <p:cNvPr id="8" name="Focus 1 Word jesus">
            <a:hlinkClick r:id="" action="ppaction://media"/>
            <a:extLst>
              <a:ext uri="{FF2B5EF4-FFF2-40B4-BE49-F238E27FC236}">
                <a16:creationId xmlns:a16="http://schemas.microsoft.com/office/drawing/2014/main" id="{EDC743A2-29F2-4476-AFC7-84CED0E91CA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2194559" y="3797474"/>
            <a:ext cx="487363" cy="487363"/>
          </a:xfrm>
          <a:prstGeom prst="rect">
            <a:avLst/>
          </a:prstGeom>
        </p:spPr>
      </p:pic>
      <p:pic>
        <p:nvPicPr>
          <p:cNvPr id="11" name="Focus 1 Word an">
            <a:hlinkClick r:id="" action="ppaction://media"/>
            <a:extLst>
              <a:ext uri="{FF2B5EF4-FFF2-40B4-BE49-F238E27FC236}">
                <a16:creationId xmlns:a16="http://schemas.microsoft.com/office/drawing/2014/main" id="{9A70E523-86DB-4A58-AF79-D380C886096D}"/>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2194559" y="4695974"/>
            <a:ext cx="487363" cy="487363"/>
          </a:xfrm>
          <a:prstGeom prst="rect">
            <a:avLst/>
          </a:prstGeom>
        </p:spPr>
      </p:pic>
    </p:spTree>
    <p:extLst>
      <p:ext uri="{BB962C8B-B14F-4D97-AF65-F5344CB8AC3E}">
        <p14:creationId xmlns:p14="http://schemas.microsoft.com/office/powerpoint/2010/main" val="278084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 presetClass="mediacall" presetSubtype="0" fill="hold" nodeType="withEffect">
                                  <p:stCondLst>
                                    <p:cond delay="0"/>
                                  </p:stCondLst>
                                  <p:childTnLst>
                                    <p:cmd type="call" cmd="playFrom(0.0)">
                                      <p:cBhvr>
                                        <p:cTn id="9" dur="862" fill="hold"/>
                                        <p:tgtEl>
                                          <p:spTgt spid="5"/>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1" presetClass="mediacall" presetSubtype="0" fill="hold" nodeType="withEffect">
                                  <p:stCondLst>
                                    <p:cond delay="0"/>
                                  </p:stCondLst>
                                  <p:childTnLst>
                                    <p:cmd type="call" cmd="playFrom(0.0)">
                                      <p:cBhvr>
                                        <p:cTn id="16" dur="940" fill="hold"/>
                                        <p:tgtEl>
                                          <p:spTgt spid="8"/>
                                        </p:tgtEl>
                                      </p:cBhvr>
                                    </p:cmd>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1" presetClass="mediacall" presetSubtype="0" fill="hold" nodeType="withEffect">
                                  <p:stCondLst>
                                    <p:cond delay="0"/>
                                  </p:stCondLst>
                                  <p:childTnLst>
                                    <p:cmd type="call" cmd="playFrom(0.0)">
                                      <p:cBhvr>
                                        <p:cTn id="23" dur="73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5"/>
                </p:tgtEl>
              </p:cMediaNode>
            </p:audio>
            <p:audio>
              <p:cMediaNode vol="80000">
                <p:cTn id="25" fill="hold" display="0">
                  <p:stCondLst>
                    <p:cond delay="indefinite"/>
                  </p:stCondLst>
                  <p:endCondLst>
                    <p:cond evt="onStopAudio" delay="0">
                      <p:tgtEl>
                        <p:sldTgt/>
                      </p:tgtEl>
                    </p:cond>
                  </p:endCondLst>
                </p:cTn>
                <p:tgtEl>
                  <p:spTgt spid="8"/>
                </p:tgtEl>
              </p:cMediaNode>
            </p:audio>
            <p:audio>
              <p:cMediaNode vol="80000">
                <p:cTn id="26" fill="hold" display="0">
                  <p:stCondLst>
                    <p:cond delay="indefinite"/>
                  </p:stCondLst>
                  <p:endCondLst>
                    <p:cond evt="onStopAudio" delay="0">
                      <p:tgtEl>
                        <p:sldTgt/>
                      </p:tgtEl>
                    </p:cond>
                  </p:endCondLst>
                </p:cTn>
                <p:tgtEl>
                  <p:spTgt spid="11"/>
                </p:tgtEl>
              </p:cMediaNode>
            </p:audio>
          </p:childTnLst>
        </p:cTn>
      </p:par>
    </p:tnLst>
    <p:bldLst>
      <p:bldP spid="7"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9"/>
          <a:stretch>
            <a:fillRect/>
          </a:stretch>
        </p:blipFill>
        <p:spPr>
          <a:xfrm>
            <a:off x="-1" y="0"/>
            <a:ext cx="2194560" cy="1560524"/>
          </a:xfrm>
          <a:prstGeom prst="rect">
            <a:avLst/>
          </a:prstGeom>
        </p:spPr>
      </p:pic>
      <p:sp>
        <p:nvSpPr>
          <p:cNvPr id="2" name="Slide Number Placeholder 1">
            <a:extLst>
              <a:ext uri="{FF2B5EF4-FFF2-40B4-BE49-F238E27FC236}">
                <a16:creationId xmlns:a16="http://schemas.microsoft.com/office/drawing/2014/main" id="{2369E488-4641-4F26-972F-6C431F36875A}"/>
              </a:ext>
            </a:extLst>
          </p:cNvPr>
          <p:cNvSpPr>
            <a:spLocks noGrp="1"/>
          </p:cNvSpPr>
          <p:nvPr>
            <p:ph type="sldNum" sz="quarter" idx="12"/>
          </p:nvPr>
        </p:nvSpPr>
        <p:spPr/>
        <p:txBody>
          <a:bodyPr/>
          <a:lstStyle/>
          <a:p>
            <a:fld id="{40603070-5DAD-4589-AEBF-4763B72620E9}" type="slidenum">
              <a:rPr lang="en-CA" smtClean="0"/>
              <a:t>11</a:t>
            </a:fld>
            <a:endParaRPr lang="en-CA"/>
          </a:p>
        </p:txBody>
      </p:sp>
      <p:sp>
        <p:nvSpPr>
          <p:cNvPr id="6" name="TextBox 5">
            <a:extLst>
              <a:ext uri="{FF2B5EF4-FFF2-40B4-BE49-F238E27FC236}">
                <a16:creationId xmlns:a16="http://schemas.microsoft.com/office/drawing/2014/main" id="{B264B0BB-E659-4C97-BF18-AA6680E36666}"/>
              </a:ext>
            </a:extLst>
          </p:cNvPr>
          <p:cNvSpPr txBox="1"/>
          <p:nvPr/>
        </p:nvSpPr>
        <p:spPr>
          <a:xfrm>
            <a:off x="3212956" y="800976"/>
            <a:ext cx="2718082" cy="923330"/>
          </a:xfrm>
          <a:prstGeom prst="rect">
            <a:avLst/>
          </a:prstGeom>
          <a:noFill/>
        </p:spPr>
        <p:txBody>
          <a:bodyPr wrap="square" rtlCol="0">
            <a:spAutoFit/>
          </a:bodyPr>
          <a:lstStyle/>
          <a:p>
            <a:r>
              <a:rPr lang="en-US" sz="5400" b="1" dirty="0">
                <a:latin typeface="Cambria" panose="02040503050406030204" pitchFamily="18" charset="0"/>
              </a:rPr>
              <a:t>Phrases</a:t>
            </a:r>
          </a:p>
        </p:txBody>
      </p:sp>
      <p:sp>
        <p:nvSpPr>
          <p:cNvPr id="7" name="TextBox 6">
            <a:extLst>
              <a:ext uri="{FF2B5EF4-FFF2-40B4-BE49-F238E27FC236}">
                <a16:creationId xmlns:a16="http://schemas.microsoft.com/office/drawing/2014/main" id="{9E4F0536-2109-491B-9D09-2F9131A175FC}"/>
              </a:ext>
            </a:extLst>
          </p:cNvPr>
          <p:cNvSpPr txBox="1"/>
          <p:nvPr/>
        </p:nvSpPr>
        <p:spPr>
          <a:xfrm>
            <a:off x="2474405" y="2640422"/>
            <a:ext cx="4195185" cy="914400"/>
          </a:xfrm>
          <a:prstGeom prst="rect">
            <a:avLst/>
          </a:prstGeom>
          <a:noFill/>
        </p:spPr>
        <p:txBody>
          <a:bodyPr wrap="square" rtlCol="0">
            <a:spAutoFit/>
          </a:bodyPr>
          <a:lstStyle/>
          <a:p>
            <a:pPr algn="ctr"/>
            <a:r>
              <a:rPr lang="en-US" sz="4800" b="1" dirty="0">
                <a:solidFill>
                  <a:schemeClr val="accent4">
                    <a:lumMod val="60000"/>
                    <a:lumOff val="40000"/>
                  </a:schemeClr>
                </a:solidFill>
                <a:latin typeface="Cambria" panose="02040503050406030204" pitchFamily="18" charset="0"/>
              </a:rPr>
              <a:t>[in a parable]</a:t>
            </a:r>
          </a:p>
        </p:txBody>
      </p:sp>
      <p:sp>
        <p:nvSpPr>
          <p:cNvPr id="9" name="TextBox 8">
            <a:extLst>
              <a:ext uri="{FF2B5EF4-FFF2-40B4-BE49-F238E27FC236}">
                <a16:creationId xmlns:a16="http://schemas.microsoft.com/office/drawing/2014/main" id="{4CA8F4BC-C8C4-478E-9B07-0FDC5BE701F1}"/>
              </a:ext>
            </a:extLst>
          </p:cNvPr>
          <p:cNvSpPr txBox="1"/>
          <p:nvPr/>
        </p:nvSpPr>
        <p:spPr>
          <a:xfrm>
            <a:off x="2474406" y="3554822"/>
            <a:ext cx="4297680" cy="914400"/>
          </a:xfrm>
          <a:prstGeom prst="rect">
            <a:avLst/>
          </a:prstGeom>
          <a:noFill/>
        </p:spPr>
        <p:txBody>
          <a:bodyPr wrap="square" rtlCol="0">
            <a:spAutoFit/>
          </a:bodyPr>
          <a:lstStyle/>
          <a:p>
            <a:pPr algn="ctr"/>
            <a:r>
              <a:rPr lang="en-US" sz="4800" b="1" dirty="0">
                <a:solidFill>
                  <a:schemeClr val="accent4">
                    <a:lumMod val="60000"/>
                    <a:lumOff val="40000"/>
                  </a:schemeClr>
                </a:solidFill>
                <a:latin typeface="Cambria" panose="02040503050406030204" pitchFamily="18" charset="0"/>
              </a:rPr>
              <a:t>[was teaching]</a:t>
            </a:r>
          </a:p>
        </p:txBody>
      </p:sp>
      <p:sp>
        <p:nvSpPr>
          <p:cNvPr id="10" name="TextBox 9">
            <a:extLst>
              <a:ext uri="{FF2B5EF4-FFF2-40B4-BE49-F238E27FC236}">
                <a16:creationId xmlns:a16="http://schemas.microsoft.com/office/drawing/2014/main" id="{6977C05F-2F21-4BE3-8C00-72AACB4E0862}"/>
              </a:ext>
            </a:extLst>
          </p:cNvPr>
          <p:cNvSpPr txBox="1"/>
          <p:nvPr/>
        </p:nvSpPr>
        <p:spPr>
          <a:xfrm>
            <a:off x="1554478" y="4524158"/>
            <a:ext cx="6035040" cy="914400"/>
          </a:xfrm>
          <a:prstGeom prst="rect">
            <a:avLst/>
          </a:prstGeom>
          <a:noFill/>
        </p:spPr>
        <p:txBody>
          <a:bodyPr wrap="square" rtlCol="0">
            <a:spAutoFit/>
          </a:bodyPr>
          <a:lstStyle/>
          <a:p>
            <a:pPr algn="ctr"/>
            <a:r>
              <a:rPr lang="en-US" sz="4800" b="1" dirty="0">
                <a:solidFill>
                  <a:schemeClr val="accent4">
                    <a:lumMod val="60000"/>
                    <a:lumOff val="40000"/>
                  </a:schemeClr>
                </a:solidFill>
                <a:latin typeface="Cambria" panose="02040503050406030204" pitchFamily="18" charset="0"/>
              </a:rPr>
              <a:t>[an important truth]</a:t>
            </a:r>
          </a:p>
        </p:txBody>
      </p:sp>
      <p:pic>
        <p:nvPicPr>
          <p:cNvPr id="3" name="Focus 1 parable phrase">
            <a:hlinkClick r:id="" action="ppaction://media"/>
            <a:extLst>
              <a:ext uri="{FF2B5EF4-FFF2-40B4-BE49-F238E27FC236}">
                <a16:creationId xmlns:a16="http://schemas.microsoft.com/office/drawing/2014/main" id="{09D2571B-890C-4DF3-885D-EAAB2964DFA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64096" y="2845978"/>
            <a:ext cx="487363" cy="487363"/>
          </a:xfrm>
          <a:prstGeom prst="rect">
            <a:avLst/>
          </a:prstGeom>
        </p:spPr>
      </p:pic>
      <p:pic>
        <p:nvPicPr>
          <p:cNvPr id="5" name="Focus 1 was teaching phrase">
            <a:hlinkClick r:id="" action="ppaction://media"/>
            <a:extLst>
              <a:ext uri="{FF2B5EF4-FFF2-40B4-BE49-F238E27FC236}">
                <a16:creationId xmlns:a16="http://schemas.microsoft.com/office/drawing/2014/main" id="{1706E258-FBB7-403E-862B-EC305F1AEEB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64095" y="3795809"/>
            <a:ext cx="487363" cy="487363"/>
          </a:xfrm>
          <a:prstGeom prst="rect">
            <a:avLst/>
          </a:prstGeom>
        </p:spPr>
      </p:pic>
      <p:pic>
        <p:nvPicPr>
          <p:cNvPr id="8" name="Focus 1 an important truth phrase">
            <a:hlinkClick r:id="" action="ppaction://media"/>
            <a:extLst>
              <a:ext uri="{FF2B5EF4-FFF2-40B4-BE49-F238E27FC236}">
                <a16:creationId xmlns:a16="http://schemas.microsoft.com/office/drawing/2014/main" id="{903ECB86-077F-4159-B50F-FBA18EDF03EF}"/>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067114" y="4770333"/>
            <a:ext cx="487363" cy="487363"/>
          </a:xfrm>
          <a:prstGeom prst="rect">
            <a:avLst/>
          </a:prstGeom>
        </p:spPr>
      </p:pic>
    </p:spTree>
    <p:extLst>
      <p:ext uri="{BB962C8B-B14F-4D97-AF65-F5344CB8AC3E}">
        <p14:creationId xmlns:p14="http://schemas.microsoft.com/office/powerpoint/2010/main" val="18421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 presetClass="mediacall" presetSubtype="0" fill="hold" nodeType="withEffect">
                                  <p:stCondLst>
                                    <p:cond delay="0"/>
                                  </p:stCondLst>
                                  <p:childTnLst>
                                    <p:cmd type="call" cmd="playFrom(0.0)">
                                      <p:cBhvr>
                                        <p:cTn id="9" dur="1149" fill="hold"/>
                                        <p:tgtEl>
                                          <p:spTgt spid="3"/>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1" presetClass="mediacall" presetSubtype="0" fill="hold" nodeType="withEffect">
                                  <p:stCondLst>
                                    <p:cond delay="0"/>
                                  </p:stCondLst>
                                  <p:childTnLst>
                                    <p:cmd type="call" cmd="playFrom(0.0)">
                                      <p:cBhvr>
                                        <p:cTn id="16" dur="940" fill="hold"/>
                                        <p:tgtEl>
                                          <p:spTgt spid="5"/>
                                        </p:tgtEl>
                                      </p:cBhvr>
                                    </p:cmd>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1" presetClass="mediacall" presetSubtype="0" fill="hold" nodeType="withEffect">
                                  <p:stCondLst>
                                    <p:cond delay="0"/>
                                  </p:stCondLst>
                                  <p:childTnLst>
                                    <p:cmd type="call" cmd="playFrom(0.0)">
                                      <p:cBhvr>
                                        <p:cTn id="23" dur="138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audio>
              <p:cMediaNode vol="80000">
                <p:cTn id="25" fill="hold" display="0">
                  <p:stCondLst>
                    <p:cond delay="indefinite"/>
                  </p:stCondLst>
                  <p:endCondLst>
                    <p:cond evt="onStopAudio" delay="0">
                      <p:tgtEl>
                        <p:sldTgt/>
                      </p:tgtEl>
                    </p:cond>
                  </p:endCondLst>
                </p:cTn>
                <p:tgtEl>
                  <p:spTgt spid="5"/>
                </p:tgtEl>
              </p:cMediaNode>
            </p:audio>
            <p:audio>
              <p:cMediaNode vol="80000">
                <p:cTn id="26" fill="hold" display="0">
                  <p:stCondLst>
                    <p:cond delay="indefinite"/>
                  </p:stCondLst>
                  <p:endCondLst>
                    <p:cond evt="onStopAudio" delay="0">
                      <p:tgtEl>
                        <p:sldTgt/>
                      </p:tgtEl>
                    </p:cond>
                  </p:endCondLst>
                </p:cTn>
                <p:tgtEl>
                  <p:spTgt spid="8"/>
                </p:tgtEl>
              </p:cMediaNode>
            </p:audio>
          </p:childTnLst>
        </p:cTn>
      </p:par>
    </p:tnLst>
    <p:bldLst>
      <p:bldP spid="7"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69E488-4641-4F26-972F-6C431F36875A}"/>
              </a:ext>
            </a:extLst>
          </p:cNvPr>
          <p:cNvSpPr>
            <a:spLocks noGrp="1"/>
          </p:cNvSpPr>
          <p:nvPr>
            <p:ph type="sldNum" sz="quarter" idx="12"/>
          </p:nvPr>
        </p:nvSpPr>
        <p:spPr/>
        <p:txBody>
          <a:bodyPr/>
          <a:lstStyle/>
          <a:p>
            <a:fld id="{40603070-5DAD-4589-AEBF-4763B72620E9}" type="slidenum">
              <a:rPr lang="en-CA" smtClean="0"/>
              <a:t>12</a:t>
            </a:fld>
            <a:endParaRPr lang="en-CA"/>
          </a:p>
        </p:txBody>
      </p:sp>
      <p:pic>
        <p:nvPicPr>
          <p:cNvPr id="5" name="Picture 4">
            <a:extLst>
              <a:ext uri="{FF2B5EF4-FFF2-40B4-BE49-F238E27FC236}">
                <a16:creationId xmlns:a16="http://schemas.microsoft.com/office/drawing/2014/main" id="{8C67E069-30F3-4BDB-B3B5-9DAB29B8357D}"/>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rcRect l="37005" t="65121" r="36175" b="18017"/>
          <a:stretch/>
        </p:blipFill>
        <p:spPr>
          <a:xfrm>
            <a:off x="3647550" y="5279155"/>
            <a:ext cx="1868993" cy="1520651"/>
          </a:xfrm>
          <a:prstGeom prst="rect">
            <a:avLst/>
          </a:prstGeom>
        </p:spPr>
      </p:pic>
      <p:pic>
        <p:nvPicPr>
          <p:cNvPr id="9" name="Picture 8">
            <a:extLst>
              <a:ext uri="{FF2B5EF4-FFF2-40B4-BE49-F238E27FC236}">
                <a16:creationId xmlns:a16="http://schemas.microsoft.com/office/drawing/2014/main" id="{414A8537-0636-4CF1-B35B-CEC8CEA2357F}"/>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rcRect l="11319" t="53952" r="7905" b="36234"/>
          <a:stretch/>
        </p:blipFill>
        <p:spPr>
          <a:xfrm>
            <a:off x="1757444" y="4214573"/>
            <a:ext cx="5629111" cy="885089"/>
          </a:xfrm>
          <a:prstGeom prst="rect">
            <a:avLst/>
          </a:prstGeom>
        </p:spPr>
      </p:pic>
      <p:pic>
        <p:nvPicPr>
          <p:cNvPr id="11" name="Picture 10">
            <a:extLst>
              <a:ext uri="{FF2B5EF4-FFF2-40B4-BE49-F238E27FC236}">
                <a16:creationId xmlns:a16="http://schemas.microsoft.com/office/drawing/2014/main" id="{06BAE161-2C6B-48DF-B8AB-55383FA75033}"/>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rcRect l="11319" t="40350" r="7905" b="47506"/>
          <a:stretch/>
        </p:blipFill>
        <p:spPr>
          <a:xfrm>
            <a:off x="1757444" y="2935620"/>
            <a:ext cx="5629111" cy="1095271"/>
          </a:xfrm>
          <a:prstGeom prst="rect">
            <a:avLst/>
          </a:prstGeom>
        </p:spPr>
      </p:pic>
      <p:pic>
        <p:nvPicPr>
          <p:cNvPr id="12" name="Picture 11">
            <a:extLst>
              <a:ext uri="{FF2B5EF4-FFF2-40B4-BE49-F238E27FC236}">
                <a16:creationId xmlns:a16="http://schemas.microsoft.com/office/drawing/2014/main" id="{11E2B523-4A1F-40D3-A562-C19833EAAEE7}"/>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rcRect l="11319" t="26515" r="7905" b="60337"/>
          <a:stretch/>
        </p:blipFill>
        <p:spPr>
          <a:xfrm>
            <a:off x="1767492" y="1578845"/>
            <a:ext cx="5629111" cy="1185706"/>
          </a:xfrm>
          <a:prstGeom prst="rect">
            <a:avLst/>
          </a:prstGeom>
        </p:spPr>
      </p:pic>
      <p:pic>
        <p:nvPicPr>
          <p:cNvPr id="13" name="Picture 12">
            <a:extLst>
              <a:ext uri="{FF2B5EF4-FFF2-40B4-BE49-F238E27FC236}">
                <a16:creationId xmlns:a16="http://schemas.microsoft.com/office/drawing/2014/main" id="{47C18CDC-3B0A-4D4E-A8A2-D9FD0BEA2E3C}"/>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rcRect l="11319" t="9524" r="7905" b="76512"/>
          <a:stretch/>
        </p:blipFill>
        <p:spPr>
          <a:xfrm>
            <a:off x="1767492" y="136524"/>
            <a:ext cx="5629111" cy="1259394"/>
          </a:xfrm>
          <a:prstGeom prst="rect">
            <a:avLst/>
          </a:prstGeom>
        </p:spPr>
      </p:pic>
      <p:pic>
        <p:nvPicPr>
          <p:cNvPr id="3" name="F1s10 A">
            <a:hlinkClick r:id="" action="ppaction://media"/>
            <a:extLst>
              <a:ext uri="{FF2B5EF4-FFF2-40B4-BE49-F238E27FC236}">
                <a16:creationId xmlns:a16="http://schemas.microsoft.com/office/drawing/2014/main" id="{DB4FF16C-08F9-4028-9BDD-A5C43D3DD2FA}"/>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50795" y="1928016"/>
            <a:ext cx="487363" cy="487363"/>
          </a:xfrm>
          <a:prstGeom prst="rect">
            <a:avLst/>
          </a:prstGeom>
        </p:spPr>
      </p:pic>
      <p:pic>
        <p:nvPicPr>
          <p:cNvPr id="4" name="F1s10 E">
            <a:hlinkClick r:id="" action="ppaction://media"/>
            <a:extLst>
              <a:ext uri="{FF2B5EF4-FFF2-40B4-BE49-F238E27FC236}">
                <a16:creationId xmlns:a16="http://schemas.microsoft.com/office/drawing/2014/main" id="{A8AD5128-854B-46F0-8551-64B26F047E1A}"/>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50794" y="3239573"/>
            <a:ext cx="487363" cy="487363"/>
          </a:xfrm>
          <a:prstGeom prst="rect">
            <a:avLst/>
          </a:prstGeom>
        </p:spPr>
      </p:pic>
      <p:pic>
        <p:nvPicPr>
          <p:cNvPr id="6" name="F1s10 I">
            <a:hlinkClick r:id="" action="ppaction://media"/>
            <a:extLst>
              <a:ext uri="{FF2B5EF4-FFF2-40B4-BE49-F238E27FC236}">
                <a16:creationId xmlns:a16="http://schemas.microsoft.com/office/drawing/2014/main" id="{A6E0EC3B-5DDB-4F11-867B-A0AEFC97D114}"/>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850794" y="4413435"/>
            <a:ext cx="487363" cy="487363"/>
          </a:xfrm>
          <a:prstGeom prst="rect">
            <a:avLst/>
          </a:prstGeom>
        </p:spPr>
      </p:pic>
    </p:spTree>
    <p:extLst>
      <p:ext uri="{BB962C8B-B14F-4D97-AF65-F5344CB8AC3E}">
        <p14:creationId xmlns:p14="http://schemas.microsoft.com/office/powerpoint/2010/main" val="319743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1201"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 presetClass="mediacall" presetSubtype="0" fill="hold" nodeType="withEffect">
                                  <p:stCondLst>
                                    <p:cond delay="0"/>
                                  </p:stCondLst>
                                  <p:childTnLst>
                                    <p:cmd type="call" cmd="playFrom(0.0)">
                                      <p:cBhvr>
                                        <p:cTn id="18" dur="1201" fill="hold"/>
                                        <p:tgtEl>
                                          <p:spTgt spid="4"/>
                                        </p:tgtEl>
                                      </p:cBhvr>
                                    </p:cmd>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1" presetClass="mediacall" presetSubtype="0" fill="hold" nodeType="withEffect">
                                  <p:stCondLst>
                                    <p:cond delay="0"/>
                                  </p:stCondLst>
                                  <p:childTnLst>
                                    <p:cmd type="call" cmd="playFrom(0.0)">
                                      <p:cBhvr>
                                        <p:cTn id="26" dur="109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
                </p:tgtEl>
              </p:cMediaNode>
            </p:audio>
            <p:audio>
              <p:cMediaNode vol="80000">
                <p:cTn id="28" fill="hold" display="0">
                  <p:stCondLst>
                    <p:cond delay="indefinite"/>
                  </p:stCondLst>
                  <p:endCondLst>
                    <p:cond evt="onStopAudio" delay="0">
                      <p:tgtEl>
                        <p:sldTgt/>
                      </p:tgtEl>
                    </p:cond>
                  </p:endCondLst>
                </p:cTn>
                <p:tgtEl>
                  <p:spTgt spid="4"/>
                </p:tgtEl>
              </p:cMediaNode>
            </p:audio>
            <p:audio>
              <p:cMediaNode vol="80000">
                <p:cTn id="29"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69E488-4641-4F26-972F-6C431F36875A}"/>
              </a:ext>
            </a:extLst>
          </p:cNvPr>
          <p:cNvSpPr>
            <a:spLocks noGrp="1"/>
          </p:cNvSpPr>
          <p:nvPr>
            <p:ph type="sldNum" sz="quarter" idx="12"/>
          </p:nvPr>
        </p:nvSpPr>
        <p:spPr/>
        <p:txBody>
          <a:bodyPr/>
          <a:lstStyle/>
          <a:p>
            <a:fld id="{40603070-5DAD-4589-AEBF-4763B72620E9}" type="slidenum">
              <a:rPr lang="en-CA" smtClean="0"/>
              <a:t>13</a:t>
            </a:fld>
            <a:endParaRPr lang="en-CA"/>
          </a:p>
        </p:txBody>
      </p:sp>
      <p:pic>
        <p:nvPicPr>
          <p:cNvPr id="4" name="Picture 3">
            <a:extLst>
              <a:ext uri="{FF2B5EF4-FFF2-40B4-BE49-F238E27FC236}">
                <a16:creationId xmlns:a16="http://schemas.microsoft.com/office/drawing/2014/main" id="{D86D7597-C39F-4020-99BD-62D867AC8BA8}"/>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rcRect l="42709" t="67533" r="40471" b="18406"/>
          <a:stretch/>
        </p:blipFill>
        <p:spPr>
          <a:xfrm>
            <a:off x="3901274" y="5246907"/>
            <a:ext cx="1341451" cy="1450216"/>
          </a:xfrm>
          <a:prstGeom prst="rect">
            <a:avLst/>
          </a:prstGeom>
        </p:spPr>
      </p:pic>
      <p:pic>
        <p:nvPicPr>
          <p:cNvPr id="5" name="Picture 4">
            <a:extLst>
              <a:ext uri="{FF2B5EF4-FFF2-40B4-BE49-F238E27FC236}">
                <a16:creationId xmlns:a16="http://schemas.microsoft.com/office/drawing/2014/main" id="{2D8ABEFF-B79E-426E-AB9D-D9D1FAB38DF6}"/>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rcRect l="15410" t="9524" r="12285" b="83522"/>
          <a:stretch/>
        </p:blipFill>
        <p:spPr>
          <a:xfrm>
            <a:off x="2052562" y="136524"/>
            <a:ext cx="5038875" cy="627151"/>
          </a:xfrm>
          <a:prstGeom prst="rect">
            <a:avLst/>
          </a:prstGeom>
        </p:spPr>
      </p:pic>
      <p:pic>
        <p:nvPicPr>
          <p:cNvPr id="6" name="Picture 5">
            <a:extLst>
              <a:ext uri="{FF2B5EF4-FFF2-40B4-BE49-F238E27FC236}">
                <a16:creationId xmlns:a16="http://schemas.microsoft.com/office/drawing/2014/main" id="{6C228FF8-A023-4991-803D-CF97ABB9E29B}"/>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rcRect l="14565" t="52048" r="9448" b="35298"/>
          <a:stretch/>
        </p:blipFill>
        <p:spPr>
          <a:xfrm>
            <a:off x="2057583" y="3860140"/>
            <a:ext cx="5038875" cy="1085223"/>
          </a:xfrm>
          <a:prstGeom prst="rect">
            <a:avLst/>
          </a:prstGeom>
        </p:spPr>
      </p:pic>
      <p:pic>
        <p:nvPicPr>
          <p:cNvPr id="7" name="Picture 6">
            <a:extLst>
              <a:ext uri="{FF2B5EF4-FFF2-40B4-BE49-F238E27FC236}">
                <a16:creationId xmlns:a16="http://schemas.microsoft.com/office/drawing/2014/main" id="{A14A9B4A-C05E-49BF-B1B7-659B34006FD0}"/>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rcRect l="14565" t="32930" r="9448" b="53009"/>
          <a:stretch/>
        </p:blipFill>
        <p:spPr>
          <a:xfrm>
            <a:off x="2052559" y="2394856"/>
            <a:ext cx="5038875" cy="1205802"/>
          </a:xfrm>
          <a:prstGeom prst="rect">
            <a:avLst/>
          </a:prstGeom>
        </p:spPr>
      </p:pic>
      <p:pic>
        <p:nvPicPr>
          <p:cNvPr id="8" name="Picture 7">
            <a:extLst>
              <a:ext uri="{FF2B5EF4-FFF2-40B4-BE49-F238E27FC236}">
                <a16:creationId xmlns:a16="http://schemas.microsoft.com/office/drawing/2014/main" id="{E9D6BC65-5BDE-45F8-B642-8C6C2D2C97C2}"/>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rcRect l="14565" t="15688" r="9448" b="71658"/>
          <a:stretch/>
        </p:blipFill>
        <p:spPr>
          <a:xfrm>
            <a:off x="2052559" y="1036654"/>
            <a:ext cx="5038875" cy="1085223"/>
          </a:xfrm>
          <a:prstGeom prst="rect">
            <a:avLst/>
          </a:prstGeom>
        </p:spPr>
      </p:pic>
      <p:pic>
        <p:nvPicPr>
          <p:cNvPr id="3" name="F1s11 O">
            <a:hlinkClick r:id="" action="ppaction://media"/>
            <a:extLst>
              <a:ext uri="{FF2B5EF4-FFF2-40B4-BE49-F238E27FC236}">
                <a16:creationId xmlns:a16="http://schemas.microsoft.com/office/drawing/2014/main" id="{3B460ECD-C569-4D24-81E1-EA8EE6CA653E}"/>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50795" y="1335583"/>
            <a:ext cx="487363" cy="487363"/>
          </a:xfrm>
          <a:prstGeom prst="rect">
            <a:avLst/>
          </a:prstGeom>
        </p:spPr>
      </p:pic>
      <p:pic>
        <p:nvPicPr>
          <p:cNvPr id="9" name="F1s11 U">
            <a:hlinkClick r:id="" action="ppaction://media"/>
            <a:extLst>
              <a:ext uri="{FF2B5EF4-FFF2-40B4-BE49-F238E27FC236}">
                <a16:creationId xmlns:a16="http://schemas.microsoft.com/office/drawing/2014/main" id="{2C34818D-FE9B-44D4-A715-77267D834416}"/>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850795" y="2754075"/>
            <a:ext cx="487363" cy="487363"/>
          </a:xfrm>
          <a:prstGeom prst="rect">
            <a:avLst/>
          </a:prstGeom>
        </p:spPr>
      </p:pic>
      <p:pic>
        <p:nvPicPr>
          <p:cNvPr id="10" name="F1s11 Y">
            <a:hlinkClick r:id="" action="ppaction://media"/>
            <a:extLst>
              <a:ext uri="{FF2B5EF4-FFF2-40B4-BE49-F238E27FC236}">
                <a16:creationId xmlns:a16="http://schemas.microsoft.com/office/drawing/2014/main" id="{8CE07521-8260-4C2F-B2AB-79C072C648D6}"/>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850794" y="4159069"/>
            <a:ext cx="487363" cy="487363"/>
          </a:xfrm>
          <a:prstGeom prst="rect">
            <a:avLst/>
          </a:prstGeom>
        </p:spPr>
      </p:pic>
    </p:spTree>
    <p:extLst>
      <p:ext uri="{BB962C8B-B14F-4D97-AF65-F5344CB8AC3E}">
        <p14:creationId xmlns:p14="http://schemas.microsoft.com/office/powerpoint/2010/main" val="183179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1097"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1" presetClass="mediacall" presetSubtype="0" fill="hold" nodeType="withEffect">
                                  <p:stCondLst>
                                    <p:cond delay="0"/>
                                  </p:stCondLst>
                                  <p:childTnLst>
                                    <p:cmd type="call" cmd="playFrom(0.0)">
                                      <p:cBhvr>
                                        <p:cTn id="18" dur="1018" fill="hold"/>
                                        <p:tgtEl>
                                          <p:spTgt spid="9"/>
                                        </p:tgtEl>
                                      </p:cBhvr>
                                    </p:cmd>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1" presetClass="mediacall" presetSubtype="0" fill="hold" nodeType="withEffect">
                                  <p:stCondLst>
                                    <p:cond delay="0"/>
                                  </p:stCondLst>
                                  <p:childTnLst>
                                    <p:cmd type="call" cmd="playFrom(0.0)">
                                      <p:cBhvr>
                                        <p:cTn id="26" dur="114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7" fill="hold" display="0">
                  <p:stCondLst>
                    <p:cond delay="indefinite"/>
                  </p:stCondLst>
                  <p:endCondLst>
                    <p:cond evt="onStopAudio" delay="0">
                      <p:tgtEl>
                        <p:sldTgt/>
                      </p:tgtEl>
                    </p:cond>
                  </p:endCondLst>
                </p:cTn>
                <p:tgtEl>
                  <p:spTgt spid="3"/>
                </p:tgtEl>
              </p:cMediaNode>
            </p:audio>
            <p:audio>
              <p:cMediaNode vol="80000" showWhenStopped="0">
                <p:cTn id="28" fill="hold" display="0">
                  <p:stCondLst>
                    <p:cond delay="indefinite"/>
                  </p:stCondLst>
                  <p:endCondLst>
                    <p:cond evt="onStopAudio" delay="0">
                      <p:tgtEl>
                        <p:sldTgt/>
                      </p:tgtEl>
                    </p:cond>
                  </p:endCondLst>
                </p:cTn>
                <p:tgtEl>
                  <p:spTgt spid="9"/>
                </p:tgtEl>
              </p:cMediaNode>
            </p:audio>
            <p:audio>
              <p:cMediaNode vol="80000" showWhenStopped="0">
                <p:cTn id="29"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69E488-4641-4F26-972F-6C431F36875A}"/>
              </a:ext>
            </a:extLst>
          </p:cNvPr>
          <p:cNvSpPr>
            <a:spLocks noGrp="1"/>
          </p:cNvSpPr>
          <p:nvPr>
            <p:ph type="sldNum" sz="quarter" idx="12"/>
          </p:nvPr>
        </p:nvSpPr>
        <p:spPr/>
        <p:txBody>
          <a:bodyPr/>
          <a:lstStyle/>
          <a:p>
            <a:fld id="{40603070-5DAD-4589-AEBF-4763B72620E9}" type="slidenum">
              <a:rPr lang="en-CA" smtClean="0"/>
              <a:t>14</a:t>
            </a:fld>
            <a:endParaRPr lang="en-CA"/>
          </a:p>
        </p:txBody>
      </p:sp>
      <p:pic>
        <p:nvPicPr>
          <p:cNvPr id="4" name="Picture 3">
            <a:extLst>
              <a:ext uri="{FF2B5EF4-FFF2-40B4-BE49-F238E27FC236}">
                <a16:creationId xmlns:a16="http://schemas.microsoft.com/office/drawing/2014/main" id="{BFA01FED-EA27-47E4-88AA-84EDF296EBD3}"/>
              </a:ext>
            </a:extLst>
          </p:cNvPr>
          <p:cNvPicPr>
            <a:picLocks noChangeAspect="1"/>
          </p:cNvPicPr>
          <p:nvPr/>
        </p:nvPicPr>
        <p:blipFill rotWithShape="1">
          <a:blip r:embed="rId21" cstate="print">
            <a:duotone>
              <a:prstClr val="black"/>
              <a:schemeClr val="accent1">
                <a:tint val="45000"/>
                <a:satMod val="400000"/>
              </a:schemeClr>
            </a:duotone>
            <a:extLst>
              <a:ext uri="{BEBA8EAE-BF5A-486C-A8C5-ECC9F3942E4B}">
                <a14:imgProps xmlns:a14="http://schemas.microsoft.com/office/drawing/2010/main">
                  <a14:imgLayer r:embed="rId22">
                    <a14:imgEffect>
                      <a14:colorTemperature colorTemp="11200"/>
                    </a14:imgEffect>
                  </a14:imgLayer>
                </a14:imgProps>
              </a:ext>
              <a:ext uri="{28A0092B-C50C-407E-A947-70E740481C1C}">
                <a14:useLocalDpi xmlns:a14="http://schemas.microsoft.com/office/drawing/2010/main" val="0"/>
              </a:ext>
            </a:extLst>
          </a:blip>
          <a:srcRect l="14543" t="10463" r="10939" b="69317"/>
          <a:stretch/>
        </p:blipFill>
        <p:spPr>
          <a:xfrm>
            <a:off x="2597498" y="619409"/>
            <a:ext cx="3949004" cy="1386672"/>
          </a:xfrm>
          <a:prstGeom prst="rect">
            <a:avLst/>
          </a:prstGeom>
        </p:spPr>
      </p:pic>
      <p:sp>
        <p:nvSpPr>
          <p:cNvPr id="6" name="TextBox 5">
            <a:extLst>
              <a:ext uri="{FF2B5EF4-FFF2-40B4-BE49-F238E27FC236}">
                <a16:creationId xmlns:a16="http://schemas.microsoft.com/office/drawing/2014/main" id="{EB459EB2-AE04-4502-9E41-4A6FF56AAB06}"/>
              </a:ext>
            </a:extLst>
          </p:cNvPr>
          <p:cNvSpPr txBox="1"/>
          <p:nvPr/>
        </p:nvSpPr>
        <p:spPr>
          <a:xfrm>
            <a:off x="2713043" y="2040405"/>
            <a:ext cx="1055077" cy="830997"/>
          </a:xfrm>
          <a:prstGeom prst="rect">
            <a:avLst/>
          </a:prstGeom>
          <a:noFill/>
        </p:spPr>
        <p:txBody>
          <a:bodyPr wrap="square" rtlCol="0">
            <a:spAutoFit/>
          </a:bodyPr>
          <a:lstStyle/>
          <a:p>
            <a:pPr algn="ctr"/>
            <a:r>
              <a:rPr lang="en-US" sz="4800" b="1" dirty="0">
                <a:latin typeface="Cambria" panose="02040503050406030204" pitchFamily="18" charset="0"/>
              </a:rPr>
              <a:t>Bb</a:t>
            </a:r>
          </a:p>
        </p:txBody>
      </p:sp>
      <p:sp>
        <p:nvSpPr>
          <p:cNvPr id="7" name="TextBox 6">
            <a:extLst>
              <a:ext uri="{FF2B5EF4-FFF2-40B4-BE49-F238E27FC236}">
                <a16:creationId xmlns:a16="http://schemas.microsoft.com/office/drawing/2014/main" id="{D1ECACBB-725A-49F5-98C6-697985E9D1F0}"/>
              </a:ext>
            </a:extLst>
          </p:cNvPr>
          <p:cNvSpPr txBox="1"/>
          <p:nvPr/>
        </p:nvSpPr>
        <p:spPr>
          <a:xfrm>
            <a:off x="2713044" y="3021511"/>
            <a:ext cx="1055077" cy="830997"/>
          </a:xfrm>
          <a:prstGeom prst="rect">
            <a:avLst/>
          </a:prstGeom>
          <a:noFill/>
        </p:spPr>
        <p:txBody>
          <a:bodyPr wrap="square" rtlCol="0">
            <a:spAutoFit/>
          </a:bodyPr>
          <a:lstStyle/>
          <a:p>
            <a:pPr algn="ctr"/>
            <a:r>
              <a:rPr lang="en-US" sz="4800" b="1" dirty="0">
                <a:latin typeface="Cambria" panose="02040503050406030204" pitchFamily="18" charset="0"/>
              </a:rPr>
              <a:t>Cc</a:t>
            </a:r>
          </a:p>
        </p:txBody>
      </p:sp>
      <p:sp>
        <p:nvSpPr>
          <p:cNvPr id="8" name="TextBox 7">
            <a:extLst>
              <a:ext uri="{FF2B5EF4-FFF2-40B4-BE49-F238E27FC236}">
                <a16:creationId xmlns:a16="http://schemas.microsoft.com/office/drawing/2014/main" id="{804C5992-41DD-4D94-9D61-5A2A98E30146}"/>
              </a:ext>
            </a:extLst>
          </p:cNvPr>
          <p:cNvSpPr txBox="1"/>
          <p:nvPr/>
        </p:nvSpPr>
        <p:spPr>
          <a:xfrm>
            <a:off x="2713044" y="3930554"/>
            <a:ext cx="1055077" cy="830997"/>
          </a:xfrm>
          <a:prstGeom prst="rect">
            <a:avLst/>
          </a:prstGeom>
          <a:noFill/>
        </p:spPr>
        <p:txBody>
          <a:bodyPr wrap="square" rtlCol="0">
            <a:spAutoFit/>
          </a:bodyPr>
          <a:lstStyle/>
          <a:p>
            <a:pPr algn="ctr"/>
            <a:r>
              <a:rPr lang="en-US" sz="4800" b="1" dirty="0">
                <a:latin typeface="Cambria" panose="02040503050406030204" pitchFamily="18" charset="0"/>
              </a:rPr>
              <a:t>Dd</a:t>
            </a:r>
          </a:p>
        </p:txBody>
      </p:sp>
      <p:sp>
        <p:nvSpPr>
          <p:cNvPr id="9" name="TextBox 8">
            <a:extLst>
              <a:ext uri="{FF2B5EF4-FFF2-40B4-BE49-F238E27FC236}">
                <a16:creationId xmlns:a16="http://schemas.microsoft.com/office/drawing/2014/main" id="{17A69A82-2303-495D-A042-81597BCABD3B}"/>
              </a:ext>
            </a:extLst>
          </p:cNvPr>
          <p:cNvSpPr txBox="1"/>
          <p:nvPr/>
        </p:nvSpPr>
        <p:spPr>
          <a:xfrm>
            <a:off x="2713043" y="4839597"/>
            <a:ext cx="1055077" cy="830997"/>
          </a:xfrm>
          <a:prstGeom prst="rect">
            <a:avLst/>
          </a:prstGeom>
          <a:noFill/>
        </p:spPr>
        <p:txBody>
          <a:bodyPr wrap="square" rtlCol="0">
            <a:spAutoFit/>
          </a:bodyPr>
          <a:lstStyle/>
          <a:p>
            <a:pPr algn="ctr"/>
            <a:r>
              <a:rPr lang="en-US" sz="4800" b="1" dirty="0">
                <a:latin typeface="Comic Sans MS" panose="030F0702030302020204" pitchFamily="66" charset="0"/>
              </a:rPr>
              <a:t>Gg</a:t>
            </a:r>
          </a:p>
        </p:txBody>
      </p:sp>
      <p:sp>
        <p:nvSpPr>
          <p:cNvPr id="10" name="TextBox 9">
            <a:extLst>
              <a:ext uri="{FF2B5EF4-FFF2-40B4-BE49-F238E27FC236}">
                <a16:creationId xmlns:a16="http://schemas.microsoft.com/office/drawing/2014/main" id="{CDFC56BB-E41B-435F-8748-9F3E6907D98F}"/>
              </a:ext>
            </a:extLst>
          </p:cNvPr>
          <p:cNvSpPr txBox="1"/>
          <p:nvPr/>
        </p:nvSpPr>
        <p:spPr>
          <a:xfrm>
            <a:off x="5436159" y="2040405"/>
            <a:ext cx="1055077" cy="830997"/>
          </a:xfrm>
          <a:prstGeom prst="rect">
            <a:avLst/>
          </a:prstGeom>
          <a:noFill/>
        </p:spPr>
        <p:txBody>
          <a:bodyPr wrap="square" rtlCol="0">
            <a:spAutoFit/>
          </a:bodyPr>
          <a:lstStyle/>
          <a:p>
            <a:pPr algn="ctr"/>
            <a:r>
              <a:rPr lang="en-US" sz="4800" b="1" dirty="0">
                <a:latin typeface="Cambria" panose="02040503050406030204" pitchFamily="18" charset="0"/>
              </a:rPr>
              <a:t>Pp</a:t>
            </a:r>
          </a:p>
        </p:txBody>
      </p:sp>
      <p:sp>
        <p:nvSpPr>
          <p:cNvPr id="11" name="TextBox 10">
            <a:extLst>
              <a:ext uri="{FF2B5EF4-FFF2-40B4-BE49-F238E27FC236}">
                <a16:creationId xmlns:a16="http://schemas.microsoft.com/office/drawing/2014/main" id="{FF615CAB-3DC3-45AE-958E-8BABDEA009F0}"/>
              </a:ext>
            </a:extLst>
          </p:cNvPr>
          <p:cNvSpPr txBox="1"/>
          <p:nvPr/>
        </p:nvSpPr>
        <p:spPr>
          <a:xfrm>
            <a:off x="5436160" y="3021511"/>
            <a:ext cx="1055077" cy="830997"/>
          </a:xfrm>
          <a:prstGeom prst="rect">
            <a:avLst/>
          </a:prstGeom>
          <a:noFill/>
        </p:spPr>
        <p:txBody>
          <a:bodyPr wrap="square" rtlCol="0">
            <a:spAutoFit/>
          </a:bodyPr>
          <a:lstStyle/>
          <a:p>
            <a:pPr algn="ctr"/>
            <a:r>
              <a:rPr lang="en-US" sz="4800" b="1" dirty="0">
                <a:latin typeface="Cambria" panose="02040503050406030204" pitchFamily="18" charset="0"/>
              </a:rPr>
              <a:t>Tt</a:t>
            </a:r>
          </a:p>
        </p:txBody>
      </p:sp>
      <p:sp>
        <p:nvSpPr>
          <p:cNvPr id="12" name="TextBox 11">
            <a:extLst>
              <a:ext uri="{FF2B5EF4-FFF2-40B4-BE49-F238E27FC236}">
                <a16:creationId xmlns:a16="http://schemas.microsoft.com/office/drawing/2014/main" id="{F3B7F083-CE57-4D6F-B9DF-2EC39F6E5590}"/>
              </a:ext>
            </a:extLst>
          </p:cNvPr>
          <p:cNvSpPr txBox="1"/>
          <p:nvPr/>
        </p:nvSpPr>
        <p:spPr>
          <a:xfrm>
            <a:off x="5436160" y="3930554"/>
            <a:ext cx="1055077" cy="830997"/>
          </a:xfrm>
          <a:prstGeom prst="rect">
            <a:avLst/>
          </a:prstGeom>
          <a:noFill/>
        </p:spPr>
        <p:txBody>
          <a:bodyPr wrap="square" rtlCol="0">
            <a:spAutoFit/>
          </a:bodyPr>
          <a:lstStyle/>
          <a:p>
            <a:pPr algn="ctr"/>
            <a:r>
              <a:rPr lang="en-US" sz="4800" b="1" dirty="0" err="1">
                <a:latin typeface="Cambria" panose="02040503050406030204" pitchFamily="18" charset="0"/>
              </a:rPr>
              <a:t>Vv</a:t>
            </a:r>
            <a:endParaRPr lang="en-US" sz="4800" b="1" dirty="0">
              <a:latin typeface="Cambria" panose="02040503050406030204" pitchFamily="18" charset="0"/>
            </a:endParaRPr>
          </a:p>
        </p:txBody>
      </p:sp>
      <p:sp>
        <p:nvSpPr>
          <p:cNvPr id="13" name="TextBox 12">
            <a:extLst>
              <a:ext uri="{FF2B5EF4-FFF2-40B4-BE49-F238E27FC236}">
                <a16:creationId xmlns:a16="http://schemas.microsoft.com/office/drawing/2014/main" id="{E20A12B4-E1A3-41E7-855F-826C968AB418}"/>
              </a:ext>
            </a:extLst>
          </p:cNvPr>
          <p:cNvSpPr txBox="1"/>
          <p:nvPr/>
        </p:nvSpPr>
        <p:spPr>
          <a:xfrm>
            <a:off x="5436159" y="4839597"/>
            <a:ext cx="1055077" cy="830997"/>
          </a:xfrm>
          <a:prstGeom prst="rect">
            <a:avLst/>
          </a:prstGeom>
          <a:noFill/>
        </p:spPr>
        <p:txBody>
          <a:bodyPr wrap="square" rtlCol="0">
            <a:spAutoFit/>
          </a:bodyPr>
          <a:lstStyle/>
          <a:p>
            <a:pPr algn="ctr"/>
            <a:r>
              <a:rPr lang="en-US" sz="4800" b="1" dirty="0" err="1">
                <a:latin typeface="Cambria" panose="02040503050406030204" pitchFamily="18" charset="0"/>
              </a:rPr>
              <a:t>Zz</a:t>
            </a:r>
            <a:endParaRPr lang="en-US" sz="4800" b="1" dirty="0">
              <a:latin typeface="Cambria" panose="02040503050406030204" pitchFamily="18" charset="0"/>
            </a:endParaRPr>
          </a:p>
        </p:txBody>
      </p:sp>
      <p:pic>
        <p:nvPicPr>
          <p:cNvPr id="3" name="F1s12 B">
            <a:hlinkClick r:id="" action="ppaction://media"/>
            <a:extLst>
              <a:ext uri="{FF2B5EF4-FFF2-40B4-BE49-F238E27FC236}">
                <a16:creationId xmlns:a16="http://schemas.microsoft.com/office/drawing/2014/main" id="{4DBDBF52-2FD9-4F4D-A91D-1006B7D41947}"/>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895824" y="2212221"/>
            <a:ext cx="487363" cy="487363"/>
          </a:xfrm>
          <a:prstGeom prst="rect">
            <a:avLst/>
          </a:prstGeom>
        </p:spPr>
      </p:pic>
      <p:pic>
        <p:nvPicPr>
          <p:cNvPr id="5" name="F1s12 C">
            <a:hlinkClick r:id="" action="ppaction://media"/>
            <a:extLst>
              <a:ext uri="{FF2B5EF4-FFF2-40B4-BE49-F238E27FC236}">
                <a16:creationId xmlns:a16="http://schemas.microsoft.com/office/drawing/2014/main" id="{7AB947D7-3F15-49EF-8A17-A334AB663D69}"/>
              </a:ext>
            </a:extLst>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1895824" y="3193327"/>
            <a:ext cx="487363" cy="487363"/>
          </a:xfrm>
          <a:prstGeom prst="rect">
            <a:avLst/>
          </a:prstGeom>
        </p:spPr>
      </p:pic>
      <p:pic>
        <p:nvPicPr>
          <p:cNvPr id="14" name="F1s12 D">
            <a:hlinkClick r:id="" action="ppaction://media"/>
            <a:extLst>
              <a:ext uri="{FF2B5EF4-FFF2-40B4-BE49-F238E27FC236}">
                <a16:creationId xmlns:a16="http://schemas.microsoft.com/office/drawing/2014/main" id="{8681B9D2-2EF6-49A2-9966-E0023EB1E572}"/>
              </a:ext>
            </a:extLst>
          </p:cNvPr>
          <p:cNvPicPr>
            <a:picLocks noChangeAspect="1"/>
          </p:cNvPicPr>
          <p:nvPr>
            <a:audioFile r:link="rId6"/>
            <p:extLst>
              <p:ext uri="{DAA4B4D4-6D71-4841-9C94-3DE7FCFB9230}">
                <p14:media xmlns:p14="http://schemas.microsoft.com/office/powerpoint/2010/main" r:embed="rId5"/>
              </p:ext>
            </p:extLst>
          </p:nvPr>
        </p:nvPicPr>
        <p:blipFill>
          <a:blip r:embed="rId23"/>
          <a:stretch>
            <a:fillRect/>
          </a:stretch>
        </p:blipFill>
        <p:spPr>
          <a:xfrm>
            <a:off x="1895823" y="4158417"/>
            <a:ext cx="487363" cy="487363"/>
          </a:xfrm>
          <a:prstGeom prst="rect">
            <a:avLst/>
          </a:prstGeom>
        </p:spPr>
      </p:pic>
      <p:pic>
        <p:nvPicPr>
          <p:cNvPr id="15" name="F1s12 G">
            <a:hlinkClick r:id="" action="ppaction://media"/>
            <a:extLst>
              <a:ext uri="{FF2B5EF4-FFF2-40B4-BE49-F238E27FC236}">
                <a16:creationId xmlns:a16="http://schemas.microsoft.com/office/drawing/2014/main" id="{99C4F623-CC23-4CE5-AE37-C34F69129CD1}"/>
              </a:ext>
            </a:extLst>
          </p:cNvPr>
          <p:cNvPicPr>
            <a:picLocks noChangeAspect="1"/>
          </p:cNvPicPr>
          <p:nvPr>
            <a:audioFile r:link="rId8"/>
            <p:extLst>
              <p:ext uri="{DAA4B4D4-6D71-4841-9C94-3DE7FCFB9230}">
                <p14:media xmlns:p14="http://schemas.microsoft.com/office/powerpoint/2010/main" r:embed="rId7"/>
              </p:ext>
            </p:extLst>
          </p:nvPr>
        </p:nvPicPr>
        <p:blipFill>
          <a:blip r:embed="rId23"/>
          <a:stretch>
            <a:fillRect/>
          </a:stretch>
        </p:blipFill>
        <p:spPr>
          <a:xfrm>
            <a:off x="1895822" y="5123507"/>
            <a:ext cx="487363" cy="487363"/>
          </a:xfrm>
          <a:prstGeom prst="rect">
            <a:avLst/>
          </a:prstGeom>
        </p:spPr>
      </p:pic>
      <p:pic>
        <p:nvPicPr>
          <p:cNvPr id="16" name="F1s12 E">
            <a:hlinkClick r:id="" action="ppaction://media"/>
            <a:extLst>
              <a:ext uri="{FF2B5EF4-FFF2-40B4-BE49-F238E27FC236}">
                <a16:creationId xmlns:a16="http://schemas.microsoft.com/office/drawing/2014/main" id="{D1901B4F-D585-473C-84FC-BD8244FD69DB}"/>
              </a:ext>
            </a:extLst>
          </p:cNvPr>
          <p:cNvPicPr>
            <a:picLocks noChangeAspect="1"/>
          </p:cNvPicPr>
          <p:nvPr>
            <a:audioFile r:link="rId10"/>
            <p:extLst>
              <p:ext uri="{DAA4B4D4-6D71-4841-9C94-3DE7FCFB9230}">
                <p14:media xmlns:p14="http://schemas.microsoft.com/office/powerpoint/2010/main" r:embed="rId9"/>
              </p:ext>
            </p:extLst>
          </p:nvPr>
        </p:nvPicPr>
        <p:blipFill>
          <a:blip r:embed="rId23"/>
          <a:stretch>
            <a:fillRect/>
          </a:stretch>
        </p:blipFill>
        <p:spPr>
          <a:xfrm>
            <a:off x="1855629" y="995441"/>
            <a:ext cx="487363" cy="487363"/>
          </a:xfrm>
          <a:prstGeom prst="rect">
            <a:avLst/>
          </a:prstGeom>
        </p:spPr>
      </p:pic>
      <p:pic>
        <p:nvPicPr>
          <p:cNvPr id="17" name="F1s12 P">
            <a:hlinkClick r:id="" action="ppaction://media"/>
            <a:extLst>
              <a:ext uri="{FF2B5EF4-FFF2-40B4-BE49-F238E27FC236}">
                <a16:creationId xmlns:a16="http://schemas.microsoft.com/office/drawing/2014/main" id="{BAEA6FB3-3A78-4BB6-829E-D8DB23E5F4B3}"/>
              </a:ext>
            </a:extLst>
          </p:cNvPr>
          <p:cNvPicPr>
            <a:picLocks noChangeAspect="1"/>
          </p:cNvPicPr>
          <p:nvPr>
            <a:audioFile r:link="rId12"/>
            <p:extLst>
              <p:ext uri="{DAA4B4D4-6D71-4841-9C94-3DE7FCFB9230}">
                <p14:media xmlns:p14="http://schemas.microsoft.com/office/powerpoint/2010/main" r:embed="rId11"/>
              </p:ext>
            </p:extLst>
          </p:nvPr>
        </p:nvPicPr>
        <p:blipFill>
          <a:blip r:embed="rId23"/>
          <a:stretch>
            <a:fillRect/>
          </a:stretch>
        </p:blipFill>
        <p:spPr>
          <a:xfrm>
            <a:off x="4948796" y="2212220"/>
            <a:ext cx="487363" cy="487363"/>
          </a:xfrm>
          <a:prstGeom prst="rect">
            <a:avLst/>
          </a:prstGeom>
        </p:spPr>
      </p:pic>
      <p:pic>
        <p:nvPicPr>
          <p:cNvPr id="18" name="F1s12 T">
            <a:hlinkClick r:id="" action="ppaction://media"/>
            <a:extLst>
              <a:ext uri="{FF2B5EF4-FFF2-40B4-BE49-F238E27FC236}">
                <a16:creationId xmlns:a16="http://schemas.microsoft.com/office/drawing/2014/main" id="{B2273F86-6608-4DBA-9959-CB6F7BA0CF46}"/>
              </a:ext>
            </a:extLst>
          </p:cNvPr>
          <p:cNvPicPr>
            <a:picLocks noChangeAspect="1"/>
          </p:cNvPicPr>
          <p:nvPr>
            <a:audioFile r:link="rId14"/>
            <p:extLst>
              <p:ext uri="{DAA4B4D4-6D71-4841-9C94-3DE7FCFB9230}">
                <p14:media xmlns:p14="http://schemas.microsoft.com/office/powerpoint/2010/main" r:embed="rId13"/>
              </p:ext>
            </p:extLst>
          </p:nvPr>
        </p:nvPicPr>
        <p:blipFill>
          <a:blip r:embed="rId23"/>
          <a:stretch>
            <a:fillRect/>
          </a:stretch>
        </p:blipFill>
        <p:spPr>
          <a:xfrm>
            <a:off x="4948795" y="3193799"/>
            <a:ext cx="487363" cy="487363"/>
          </a:xfrm>
          <a:prstGeom prst="rect">
            <a:avLst/>
          </a:prstGeom>
        </p:spPr>
      </p:pic>
      <p:pic>
        <p:nvPicPr>
          <p:cNvPr id="19" name="F1s12 V">
            <a:hlinkClick r:id="" action="ppaction://media"/>
            <a:extLst>
              <a:ext uri="{FF2B5EF4-FFF2-40B4-BE49-F238E27FC236}">
                <a16:creationId xmlns:a16="http://schemas.microsoft.com/office/drawing/2014/main" id="{2A867169-F36B-43AA-97EC-1A6D640953B3}"/>
              </a:ext>
            </a:extLst>
          </p:cNvPr>
          <p:cNvPicPr>
            <a:picLocks noChangeAspect="1"/>
          </p:cNvPicPr>
          <p:nvPr>
            <a:audioFile r:link="rId16"/>
            <p:extLst>
              <p:ext uri="{DAA4B4D4-6D71-4841-9C94-3DE7FCFB9230}">
                <p14:media xmlns:p14="http://schemas.microsoft.com/office/powerpoint/2010/main" r:embed="rId15"/>
              </p:ext>
            </p:extLst>
          </p:nvPr>
        </p:nvPicPr>
        <p:blipFill>
          <a:blip r:embed="rId23"/>
          <a:stretch>
            <a:fillRect/>
          </a:stretch>
        </p:blipFill>
        <p:spPr>
          <a:xfrm>
            <a:off x="4948795" y="4124980"/>
            <a:ext cx="487363" cy="487363"/>
          </a:xfrm>
          <a:prstGeom prst="rect">
            <a:avLst/>
          </a:prstGeom>
        </p:spPr>
      </p:pic>
      <p:pic>
        <p:nvPicPr>
          <p:cNvPr id="20" name="F1s12 Z">
            <a:hlinkClick r:id="" action="ppaction://media"/>
            <a:extLst>
              <a:ext uri="{FF2B5EF4-FFF2-40B4-BE49-F238E27FC236}">
                <a16:creationId xmlns:a16="http://schemas.microsoft.com/office/drawing/2014/main" id="{AA6E7AF8-3768-4391-950E-6C44E1735192}"/>
              </a:ext>
            </a:extLst>
          </p:cNvPr>
          <p:cNvPicPr>
            <a:picLocks noChangeAspect="1"/>
          </p:cNvPicPr>
          <p:nvPr>
            <a:audioFile r:link="rId18"/>
            <p:extLst>
              <p:ext uri="{DAA4B4D4-6D71-4841-9C94-3DE7FCFB9230}">
                <p14:media xmlns:p14="http://schemas.microsoft.com/office/powerpoint/2010/main" r:embed="rId17"/>
              </p:ext>
            </p:extLst>
          </p:nvPr>
        </p:nvPicPr>
        <p:blipFill>
          <a:blip r:embed="rId23"/>
          <a:stretch>
            <a:fillRect/>
          </a:stretch>
        </p:blipFill>
        <p:spPr>
          <a:xfrm>
            <a:off x="4948794" y="5056161"/>
            <a:ext cx="487363" cy="487363"/>
          </a:xfrm>
          <a:prstGeom prst="rect">
            <a:avLst/>
          </a:prstGeom>
        </p:spPr>
      </p:pic>
    </p:spTree>
    <p:extLst>
      <p:ext uri="{BB962C8B-B14F-4D97-AF65-F5344CB8AC3E}">
        <p14:creationId xmlns:p14="http://schemas.microsoft.com/office/powerpoint/2010/main" val="77138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32"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 presetClass="mediacall" presetSubtype="0" fill="hold" nodeType="withEffect">
                                  <p:stCondLst>
                                    <p:cond delay="0"/>
                                  </p:stCondLst>
                                  <p:childTnLst>
                                    <p:cmd type="call" cmd="playFrom(0.0)">
                                      <p:cBhvr>
                                        <p:cTn id="13" dur="1018" fill="hold"/>
                                        <p:tgtEl>
                                          <p:spTgt spid="3"/>
                                        </p:tgtEl>
                                      </p:cBhvr>
                                    </p:cmd>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1" presetClass="mediacall" presetSubtype="0" fill="hold" nodeType="withEffect">
                                  <p:stCondLst>
                                    <p:cond delay="0"/>
                                  </p:stCondLst>
                                  <p:childTnLst>
                                    <p:cmd type="call" cmd="playFrom(0.0)">
                                      <p:cBhvr>
                                        <p:cTn id="20" dur="1384" fill="hold"/>
                                        <p:tgtEl>
                                          <p:spTgt spid="5"/>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1" presetClass="mediacall" presetSubtype="0" fill="hold" nodeType="withEffect">
                                  <p:stCondLst>
                                    <p:cond delay="0"/>
                                  </p:stCondLst>
                                  <p:childTnLst>
                                    <p:cmd type="call" cmd="playFrom(0.0)">
                                      <p:cBhvr>
                                        <p:cTn id="27" dur="1097" fill="hold"/>
                                        <p:tgtEl>
                                          <p:spTgt spid="14"/>
                                        </p:tgtEl>
                                      </p:cBhvr>
                                    </p:cmd>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1" presetClass="mediacall" presetSubtype="0" fill="hold" nodeType="withEffect">
                                  <p:stCondLst>
                                    <p:cond delay="0"/>
                                  </p:stCondLst>
                                  <p:childTnLst>
                                    <p:cmd type="call" cmd="playFrom(0.0)">
                                      <p:cBhvr>
                                        <p:cTn id="34" dur="1280" fill="hold"/>
                                        <p:tgtEl>
                                          <p:spTgt spid="15"/>
                                        </p:tgtEl>
                                      </p:cBhvr>
                                    </p:cmd>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1" presetClass="mediacall" presetSubtype="0" fill="hold" nodeType="withEffect">
                                  <p:stCondLst>
                                    <p:cond delay="0"/>
                                  </p:stCondLst>
                                  <p:childTnLst>
                                    <p:cmd type="call" cmd="playFrom(0.0)">
                                      <p:cBhvr>
                                        <p:cTn id="41" dur="1097" fill="hold"/>
                                        <p:tgtEl>
                                          <p:spTgt spid="17"/>
                                        </p:tgtEl>
                                      </p:cBhvr>
                                    </p:cmd>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par>
                                <p:cTn id="47" presetID="1" presetClass="mediacall" presetSubtype="0" fill="hold" nodeType="withEffect">
                                  <p:stCondLst>
                                    <p:cond delay="0"/>
                                  </p:stCondLst>
                                  <p:childTnLst>
                                    <p:cmd type="call" cmd="playFrom(0.0)">
                                      <p:cBhvr>
                                        <p:cTn id="48" dur="1384" fill="hold"/>
                                        <p:tgtEl>
                                          <p:spTgt spid="18"/>
                                        </p:tgtEl>
                                      </p:cBhvr>
                                    </p:cmd>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par>
                                <p:cTn id="54" presetID="1" presetClass="mediacall" presetSubtype="0" fill="hold" nodeType="withEffect">
                                  <p:stCondLst>
                                    <p:cond delay="0"/>
                                  </p:stCondLst>
                                  <p:childTnLst>
                                    <p:cmd type="call" cmd="playFrom(0.0)">
                                      <p:cBhvr>
                                        <p:cTn id="55" dur="1149" fill="hold"/>
                                        <p:tgtEl>
                                          <p:spTgt spid="19"/>
                                        </p:tgtEl>
                                      </p:cBhvr>
                                    </p:cmd>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par>
                                <p:cTn id="61" presetID="1" presetClass="mediacall" presetSubtype="0" fill="hold" nodeType="withEffect">
                                  <p:stCondLst>
                                    <p:cond delay="0"/>
                                  </p:stCondLst>
                                  <p:childTnLst>
                                    <p:cmd type="call" cmd="playFrom(0.0)">
                                      <p:cBhvr>
                                        <p:cTn id="62" dur="1332"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3" fill="hold" display="0">
                  <p:stCondLst>
                    <p:cond delay="indefinite"/>
                  </p:stCondLst>
                  <p:endCondLst>
                    <p:cond evt="onStopAudio" delay="0">
                      <p:tgtEl>
                        <p:sldTgt/>
                      </p:tgtEl>
                    </p:cond>
                  </p:endCondLst>
                </p:cTn>
                <p:tgtEl>
                  <p:spTgt spid="3"/>
                </p:tgtEl>
              </p:cMediaNode>
            </p:audio>
            <p:audio>
              <p:cMediaNode vol="80000">
                <p:cTn id="64" fill="hold" display="0">
                  <p:stCondLst>
                    <p:cond delay="indefinite"/>
                  </p:stCondLst>
                  <p:endCondLst>
                    <p:cond evt="onStopAudio" delay="0">
                      <p:tgtEl>
                        <p:sldTgt/>
                      </p:tgtEl>
                    </p:cond>
                  </p:endCondLst>
                </p:cTn>
                <p:tgtEl>
                  <p:spTgt spid="5"/>
                </p:tgtEl>
              </p:cMediaNode>
            </p:audio>
            <p:audio>
              <p:cMediaNode vol="80000">
                <p:cTn id="65" fill="hold" display="0">
                  <p:stCondLst>
                    <p:cond delay="indefinite"/>
                  </p:stCondLst>
                  <p:endCondLst>
                    <p:cond evt="onStopAudio" delay="0">
                      <p:tgtEl>
                        <p:sldTgt/>
                      </p:tgtEl>
                    </p:cond>
                  </p:endCondLst>
                </p:cTn>
                <p:tgtEl>
                  <p:spTgt spid="14"/>
                </p:tgtEl>
              </p:cMediaNode>
            </p:audio>
            <p:audio>
              <p:cMediaNode vol="80000">
                <p:cTn id="66" fill="hold" display="0">
                  <p:stCondLst>
                    <p:cond delay="indefinite"/>
                  </p:stCondLst>
                  <p:endCondLst>
                    <p:cond evt="onStopAudio" delay="0">
                      <p:tgtEl>
                        <p:sldTgt/>
                      </p:tgtEl>
                    </p:cond>
                  </p:endCondLst>
                </p:cTn>
                <p:tgtEl>
                  <p:spTgt spid="15"/>
                </p:tgtEl>
              </p:cMediaNode>
            </p:audio>
            <p:audio>
              <p:cMediaNode vol="80000">
                <p:cTn id="67" fill="hold" display="0">
                  <p:stCondLst>
                    <p:cond delay="indefinite"/>
                  </p:stCondLst>
                  <p:endCondLst>
                    <p:cond evt="onStopAudio" delay="0">
                      <p:tgtEl>
                        <p:sldTgt/>
                      </p:tgtEl>
                    </p:cond>
                  </p:endCondLst>
                </p:cTn>
                <p:tgtEl>
                  <p:spTgt spid="16"/>
                </p:tgtEl>
              </p:cMediaNode>
            </p:audio>
            <p:audio>
              <p:cMediaNode vol="80000">
                <p:cTn id="68" fill="hold" display="0">
                  <p:stCondLst>
                    <p:cond delay="indefinite"/>
                  </p:stCondLst>
                  <p:endCondLst>
                    <p:cond evt="onStopAudio" delay="0">
                      <p:tgtEl>
                        <p:sldTgt/>
                      </p:tgtEl>
                    </p:cond>
                  </p:endCondLst>
                </p:cTn>
                <p:tgtEl>
                  <p:spTgt spid="17"/>
                </p:tgtEl>
              </p:cMediaNode>
            </p:audio>
            <p:audio>
              <p:cMediaNode vol="80000">
                <p:cTn id="69" fill="hold" display="0">
                  <p:stCondLst>
                    <p:cond delay="indefinite"/>
                  </p:stCondLst>
                  <p:endCondLst>
                    <p:cond evt="onStopAudio" delay="0">
                      <p:tgtEl>
                        <p:sldTgt/>
                      </p:tgtEl>
                    </p:cond>
                  </p:endCondLst>
                </p:cTn>
                <p:tgtEl>
                  <p:spTgt spid="18"/>
                </p:tgtEl>
              </p:cMediaNode>
            </p:audio>
            <p:audio>
              <p:cMediaNode vol="80000">
                <p:cTn id="70" fill="hold" display="0">
                  <p:stCondLst>
                    <p:cond delay="indefinite"/>
                  </p:stCondLst>
                  <p:endCondLst>
                    <p:cond evt="onStopAudio" delay="0">
                      <p:tgtEl>
                        <p:sldTgt/>
                      </p:tgtEl>
                    </p:cond>
                  </p:endCondLst>
                </p:cTn>
                <p:tgtEl>
                  <p:spTgt spid="19"/>
                </p:tgtEl>
              </p:cMediaNode>
            </p:audio>
            <p:audio>
              <p:cMediaNode vol="80000">
                <p:cTn id="71" fill="hold" display="0">
                  <p:stCondLst>
                    <p:cond delay="indefinite"/>
                  </p:stCondLst>
                  <p:endCondLst>
                    <p:cond evt="onStopAudio" delay="0">
                      <p:tgtEl>
                        <p:sldTgt/>
                      </p:tgtEl>
                    </p:cond>
                  </p:endCondLst>
                </p:cTn>
                <p:tgtEl>
                  <p:spTgt spid="20"/>
                </p:tgtEl>
              </p:cMediaNode>
            </p:audio>
          </p:childTnLst>
        </p:cTn>
      </p:par>
    </p:tnLst>
    <p:bldLst>
      <p:bldP spid="6" grpId="0"/>
      <p:bldP spid="7" grpId="0"/>
      <p:bldP spid="8" grpId="0"/>
      <p:bldP spid="9"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69E488-4641-4F26-972F-6C431F36875A}"/>
              </a:ext>
            </a:extLst>
          </p:cNvPr>
          <p:cNvSpPr>
            <a:spLocks noGrp="1"/>
          </p:cNvSpPr>
          <p:nvPr>
            <p:ph type="sldNum" sz="quarter" idx="12"/>
          </p:nvPr>
        </p:nvSpPr>
        <p:spPr/>
        <p:txBody>
          <a:bodyPr/>
          <a:lstStyle/>
          <a:p>
            <a:fld id="{40603070-5DAD-4589-AEBF-4763B72620E9}" type="slidenum">
              <a:rPr lang="en-CA" smtClean="0"/>
              <a:t>15</a:t>
            </a:fld>
            <a:endParaRPr lang="en-CA"/>
          </a:p>
        </p:txBody>
      </p:sp>
      <p:pic>
        <p:nvPicPr>
          <p:cNvPr id="4" name="Picture 3">
            <a:extLst>
              <a:ext uri="{FF2B5EF4-FFF2-40B4-BE49-F238E27FC236}">
                <a16:creationId xmlns:a16="http://schemas.microsoft.com/office/drawing/2014/main" id="{CCA6824C-7266-45EA-B8A4-76535CCEEE4E}"/>
              </a:ext>
            </a:extLst>
          </p:cNvPr>
          <p:cNvPicPr>
            <a:picLocks noChangeAspect="1"/>
          </p:cNvPicPr>
          <p:nvPr/>
        </p:nvPicPr>
        <p:blipFill rotWithShape="1">
          <a:blip r:embed="rId11" cstate="print">
            <a:duotone>
              <a:prstClr val="black"/>
              <a:schemeClr val="accent1">
                <a:tint val="45000"/>
                <a:satMod val="400000"/>
              </a:schemeClr>
            </a:duotone>
            <a:extLst>
              <a:ext uri="{28A0092B-C50C-407E-A947-70E740481C1C}">
                <a14:useLocalDpi xmlns:a14="http://schemas.microsoft.com/office/drawing/2010/main" val="0"/>
              </a:ext>
            </a:extLst>
          </a:blip>
          <a:srcRect l="14412" t="12454" r="14412" b="73626"/>
          <a:stretch/>
        </p:blipFill>
        <p:spPr>
          <a:xfrm>
            <a:off x="2686050" y="622997"/>
            <a:ext cx="3771900" cy="954594"/>
          </a:xfrm>
          <a:prstGeom prst="rect">
            <a:avLst/>
          </a:prstGeom>
        </p:spPr>
      </p:pic>
      <p:sp>
        <p:nvSpPr>
          <p:cNvPr id="6" name="TextBox 5">
            <a:extLst>
              <a:ext uri="{FF2B5EF4-FFF2-40B4-BE49-F238E27FC236}">
                <a16:creationId xmlns:a16="http://schemas.microsoft.com/office/drawing/2014/main" id="{4D4DBDB0-ED2B-4228-9F42-314E7E672A2C}"/>
              </a:ext>
            </a:extLst>
          </p:cNvPr>
          <p:cNvSpPr txBox="1"/>
          <p:nvPr/>
        </p:nvSpPr>
        <p:spPr>
          <a:xfrm>
            <a:off x="4119812" y="1879632"/>
            <a:ext cx="1055077" cy="830997"/>
          </a:xfrm>
          <a:prstGeom prst="rect">
            <a:avLst/>
          </a:prstGeom>
          <a:noFill/>
        </p:spPr>
        <p:txBody>
          <a:bodyPr wrap="square" rtlCol="0">
            <a:spAutoFit/>
          </a:bodyPr>
          <a:lstStyle/>
          <a:p>
            <a:pPr algn="ctr"/>
            <a:r>
              <a:rPr lang="en-US" sz="4800" b="1" dirty="0" err="1">
                <a:latin typeface="Cambria" panose="02040503050406030204" pitchFamily="18" charset="0"/>
              </a:rPr>
              <a:t>Hh</a:t>
            </a:r>
            <a:endParaRPr lang="en-US" sz="4800" b="1" dirty="0">
              <a:latin typeface="Cambria" panose="02040503050406030204" pitchFamily="18" charset="0"/>
            </a:endParaRPr>
          </a:p>
        </p:txBody>
      </p:sp>
      <p:sp>
        <p:nvSpPr>
          <p:cNvPr id="7" name="TextBox 6">
            <a:extLst>
              <a:ext uri="{FF2B5EF4-FFF2-40B4-BE49-F238E27FC236}">
                <a16:creationId xmlns:a16="http://schemas.microsoft.com/office/drawing/2014/main" id="{738DFF59-8915-4080-BC18-1524FDAD7896}"/>
              </a:ext>
            </a:extLst>
          </p:cNvPr>
          <p:cNvSpPr txBox="1"/>
          <p:nvPr/>
        </p:nvSpPr>
        <p:spPr>
          <a:xfrm>
            <a:off x="4119813" y="2860738"/>
            <a:ext cx="1055077" cy="830997"/>
          </a:xfrm>
          <a:prstGeom prst="rect">
            <a:avLst/>
          </a:prstGeom>
          <a:noFill/>
        </p:spPr>
        <p:txBody>
          <a:bodyPr wrap="square" rtlCol="0">
            <a:spAutoFit/>
          </a:bodyPr>
          <a:lstStyle/>
          <a:p>
            <a:pPr algn="ctr"/>
            <a:r>
              <a:rPr lang="en-US" sz="4800" b="1" dirty="0" err="1">
                <a:latin typeface="Cambria" panose="02040503050406030204" pitchFamily="18" charset="0"/>
              </a:rPr>
              <a:t>Jj</a:t>
            </a:r>
            <a:endParaRPr lang="en-US" sz="4800" b="1" dirty="0">
              <a:latin typeface="Cambria" panose="02040503050406030204" pitchFamily="18" charset="0"/>
            </a:endParaRPr>
          </a:p>
        </p:txBody>
      </p:sp>
      <p:sp>
        <p:nvSpPr>
          <p:cNvPr id="8" name="TextBox 7">
            <a:extLst>
              <a:ext uri="{FF2B5EF4-FFF2-40B4-BE49-F238E27FC236}">
                <a16:creationId xmlns:a16="http://schemas.microsoft.com/office/drawing/2014/main" id="{B96BCE00-D299-42D9-8B0F-6919F1008D2F}"/>
              </a:ext>
            </a:extLst>
          </p:cNvPr>
          <p:cNvSpPr txBox="1"/>
          <p:nvPr/>
        </p:nvSpPr>
        <p:spPr>
          <a:xfrm>
            <a:off x="4119813" y="3769781"/>
            <a:ext cx="1055077" cy="830997"/>
          </a:xfrm>
          <a:prstGeom prst="rect">
            <a:avLst/>
          </a:prstGeom>
          <a:noFill/>
        </p:spPr>
        <p:txBody>
          <a:bodyPr wrap="square" rtlCol="0">
            <a:spAutoFit/>
          </a:bodyPr>
          <a:lstStyle/>
          <a:p>
            <a:pPr algn="ctr"/>
            <a:r>
              <a:rPr lang="en-US" sz="4800" b="1" dirty="0">
                <a:latin typeface="Cambria" panose="02040503050406030204" pitchFamily="18" charset="0"/>
              </a:rPr>
              <a:t>Kk</a:t>
            </a:r>
          </a:p>
        </p:txBody>
      </p:sp>
      <p:pic>
        <p:nvPicPr>
          <p:cNvPr id="3" name="F1s13 A">
            <a:hlinkClick r:id="" action="ppaction://media"/>
            <a:extLst>
              <a:ext uri="{FF2B5EF4-FFF2-40B4-BE49-F238E27FC236}">
                <a16:creationId xmlns:a16="http://schemas.microsoft.com/office/drawing/2014/main" id="{A1822E8B-22DF-4484-9032-35224871ACA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755147" y="856612"/>
            <a:ext cx="487363" cy="487363"/>
          </a:xfrm>
          <a:prstGeom prst="rect">
            <a:avLst/>
          </a:prstGeom>
        </p:spPr>
      </p:pic>
      <p:pic>
        <p:nvPicPr>
          <p:cNvPr id="5" name="F1s13 H">
            <a:hlinkClick r:id="" action="ppaction://media"/>
            <a:extLst>
              <a:ext uri="{FF2B5EF4-FFF2-40B4-BE49-F238E27FC236}">
                <a16:creationId xmlns:a16="http://schemas.microsoft.com/office/drawing/2014/main" id="{B9A37580-2C4C-49B7-A87D-B86DC847C6A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3212158" y="2051448"/>
            <a:ext cx="487363" cy="487363"/>
          </a:xfrm>
          <a:prstGeom prst="rect">
            <a:avLst/>
          </a:prstGeom>
        </p:spPr>
      </p:pic>
      <p:pic>
        <p:nvPicPr>
          <p:cNvPr id="9" name="F1s13 J">
            <a:hlinkClick r:id="" action="ppaction://media"/>
            <a:extLst>
              <a:ext uri="{FF2B5EF4-FFF2-40B4-BE49-F238E27FC236}">
                <a16:creationId xmlns:a16="http://schemas.microsoft.com/office/drawing/2014/main" id="{7F4F4742-559F-4D83-A5BA-2182578B7738}"/>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3212157" y="3032554"/>
            <a:ext cx="487363" cy="487363"/>
          </a:xfrm>
          <a:prstGeom prst="rect">
            <a:avLst/>
          </a:prstGeom>
        </p:spPr>
      </p:pic>
      <p:pic>
        <p:nvPicPr>
          <p:cNvPr id="10" name="F1s13 K">
            <a:hlinkClick r:id="" action="ppaction://media"/>
            <a:extLst>
              <a:ext uri="{FF2B5EF4-FFF2-40B4-BE49-F238E27FC236}">
                <a16:creationId xmlns:a16="http://schemas.microsoft.com/office/drawing/2014/main" id="{2E604F4D-B753-430D-BFA8-E1EA9CC08EA9}"/>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3212156" y="3993774"/>
            <a:ext cx="487363" cy="487363"/>
          </a:xfrm>
          <a:prstGeom prst="rect">
            <a:avLst/>
          </a:prstGeom>
        </p:spPr>
      </p:pic>
    </p:spTree>
    <p:extLst>
      <p:ext uri="{BB962C8B-B14F-4D97-AF65-F5344CB8AC3E}">
        <p14:creationId xmlns:p14="http://schemas.microsoft.com/office/powerpoint/2010/main" val="408275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32"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 presetClass="mediacall" presetSubtype="0" fill="hold" nodeType="withEffect">
                                  <p:stCondLst>
                                    <p:cond delay="0"/>
                                  </p:stCondLst>
                                  <p:childTnLst>
                                    <p:cmd type="call" cmd="playFrom(0.0)">
                                      <p:cBhvr>
                                        <p:cTn id="13" dur="1384" fill="hold"/>
                                        <p:tgtEl>
                                          <p:spTgt spid="5"/>
                                        </p:tgtEl>
                                      </p:cBhvr>
                                    </p:cmd>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1" presetClass="mediacall" presetSubtype="0" fill="hold" nodeType="withEffect">
                                  <p:stCondLst>
                                    <p:cond delay="0"/>
                                  </p:stCondLst>
                                  <p:childTnLst>
                                    <p:cmd type="call" cmd="playFrom(0.0)">
                                      <p:cBhvr>
                                        <p:cTn id="20" dur="1201" fill="hold"/>
                                        <p:tgtEl>
                                          <p:spTgt spid="9"/>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1" presetClass="mediacall" presetSubtype="0" fill="hold" nodeType="withEffect">
                                  <p:stCondLst>
                                    <p:cond delay="0"/>
                                  </p:stCondLst>
                                  <p:childTnLst>
                                    <p:cmd type="call" cmd="playFrom(0.0)">
                                      <p:cBhvr>
                                        <p:cTn id="27" dur="138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3"/>
                </p:tgtEl>
              </p:cMediaNode>
            </p:audio>
            <p:audio>
              <p:cMediaNode vol="80000">
                <p:cTn id="29" fill="hold" display="0">
                  <p:stCondLst>
                    <p:cond delay="indefinite"/>
                  </p:stCondLst>
                  <p:endCondLst>
                    <p:cond evt="onStopAudio" delay="0">
                      <p:tgtEl>
                        <p:sldTgt/>
                      </p:tgtEl>
                    </p:cond>
                  </p:endCondLst>
                </p:cTn>
                <p:tgtEl>
                  <p:spTgt spid="5"/>
                </p:tgtEl>
              </p:cMediaNode>
            </p:audio>
            <p:audio>
              <p:cMediaNode vol="80000">
                <p:cTn id="30" fill="hold" display="0">
                  <p:stCondLst>
                    <p:cond delay="indefinite"/>
                  </p:stCondLst>
                  <p:endCondLst>
                    <p:cond evt="onStopAudio" delay="0">
                      <p:tgtEl>
                        <p:sldTgt/>
                      </p:tgtEl>
                    </p:cond>
                  </p:endCondLst>
                </p:cTn>
                <p:tgtEl>
                  <p:spTgt spid="9"/>
                </p:tgtEl>
              </p:cMediaNode>
            </p:audio>
            <p:audio>
              <p:cMediaNode vol="80000">
                <p:cTn id="31" fill="hold" display="0">
                  <p:stCondLst>
                    <p:cond delay="indefinite"/>
                  </p:stCondLst>
                  <p:endCondLst>
                    <p:cond evt="onStopAudio" delay="0">
                      <p:tgtEl>
                        <p:sldTgt/>
                      </p:tgtEl>
                    </p:cond>
                  </p:endCondLst>
                </p:cTn>
                <p:tgtEl>
                  <p:spTgt spid="10"/>
                </p:tgtEl>
              </p:cMediaNode>
            </p:audio>
          </p:childTnLst>
        </p:cTn>
      </p:par>
    </p:tnLst>
    <p:bldLst>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69E488-4641-4F26-972F-6C431F36875A}"/>
              </a:ext>
            </a:extLst>
          </p:cNvPr>
          <p:cNvSpPr>
            <a:spLocks noGrp="1"/>
          </p:cNvSpPr>
          <p:nvPr>
            <p:ph type="sldNum" sz="quarter" idx="12"/>
          </p:nvPr>
        </p:nvSpPr>
        <p:spPr/>
        <p:txBody>
          <a:bodyPr/>
          <a:lstStyle/>
          <a:p>
            <a:fld id="{40603070-5DAD-4589-AEBF-4763B72620E9}" type="slidenum">
              <a:rPr lang="en-CA" smtClean="0"/>
              <a:t>16</a:t>
            </a:fld>
            <a:endParaRPr lang="en-CA"/>
          </a:p>
        </p:txBody>
      </p:sp>
      <p:pic>
        <p:nvPicPr>
          <p:cNvPr id="4" name="Picture 3">
            <a:extLst>
              <a:ext uri="{FF2B5EF4-FFF2-40B4-BE49-F238E27FC236}">
                <a16:creationId xmlns:a16="http://schemas.microsoft.com/office/drawing/2014/main" id="{EA4E86E9-F885-417B-B297-961CB28B7573}"/>
              </a:ext>
            </a:extLst>
          </p:cNvPr>
          <p:cNvPicPr>
            <a:picLocks noChangeAspect="1"/>
          </p:cNvPicPr>
          <p:nvPr/>
        </p:nvPicPr>
        <p:blipFill rotWithShape="1">
          <a:blip r:embed="rId17">
            <a:duotone>
              <a:prstClr val="black"/>
              <a:schemeClr val="accent1">
                <a:tint val="45000"/>
                <a:satMod val="400000"/>
              </a:schemeClr>
            </a:duotone>
            <a:extLst>
              <a:ext uri="{28A0092B-C50C-407E-A947-70E740481C1C}">
                <a14:useLocalDpi xmlns:a14="http://schemas.microsoft.com/office/drawing/2010/main" val="0"/>
              </a:ext>
            </a:extLst>
          </a:blip>
          <a:srcRect l="14412" t="12748" r="15870" b="74065"/>
          <a:stretch/>
        </p:blipFill>
        <p:spPr>
          <a:xfrm>
            <a:off x="2724673" y="633045"/>
            <a:ext cx="3694653" cy="904353"/>
          </a:xfrm>
          <a:prstGeom prst="rect">
            <a:avLst/>
          </a:prstGeom>
        </p:spPr>
      </p:pic>
      <p:sp>
        <p:nvSpPr>
          <p:cNvPr id="6" name="TextBox 5">
            <a:extLst>
              <a:ext uri="{FF2B5EF4-FFF2-40B4-BE49-F238E27FC236}">
                <a16:creationId xmlns:a16="http://schemas.microsoft.com/office/drawing/2014/main" id="{025A9E92-9138-42C0-A4A0-C6E56427861C}"/>
              </a:ext>
            </a:extLst>
          </p:cNvPr>
          <p:cNvSpPr txBox="1"/>
          <p:nvPr/>
        </p:nvSpPr>
        <p:spPr>
          <a:xfrm>
            <a:off x="2713043" y="2040405"/>
            <a:ext cx="1055077" cy="830997"/>
          </a:xfrm>
          <a:prstGeom prst="rect">
            <a:avLst/>
          </a:prstGeom>
          <a:noFill/>
        </p:spPr>
        <p:txBody>
          <a:bodyPr wrap="square" rtlCol="0">
            <a:spAutoFit/>
          </a:bodyPr>
          <a:lstStyle/>
          <a:p>
            <a:pPr algn="ctr"/>
            <a:r>
              <a:rPr lang="en-US" sz="4800" b="1" dirty="0">
                <a:latin typeface="Cambria" panose="02040503050406030204" pitchFamily="18" charset="0"/>
              </a:rPr>
              <a:t>Ff</a:t>
            </a:r>
          </a:p>
        </p:txBody>
      </p:sp>
      <p:sp>
        <p:nvSpPr>
          <p:cNvPr id="7" name="TextBox 6">
            <a:extLst>
              <a:ext uri="{FF2B5EF4-FFF2-40B4-BE49-F238E27FC236}">
                <a16:creationId xmlns:a16="http://schemas.microsoft.com/office/drawing/2014/main" id="{55E1C5CD-E0BF-4315-8A0C-A7F097A9E8F3}"/>
              </a:ext>
            </a:extLst>
          </p:cNvPr>
          <p:cNvSpPr txBox="1"/>
          <p:nvPr/>
        </p:nvSpPr>
        <p:spPr>
          <a:xfrm>
            <a:off x="2713044" y="3021511"/>
            <a:ext cx="1055077" cy="830997"/>
          </a:xfrm>
          <a:prstGeom prst="rect">
            <a:avLst/>
          </a:prstGeom>
          <a:noFill/>
        </p:spPr>
        <p:txBody>
          <a:bodyPr wrap="square" rtlCol="0">
            <a:spAutoFit/>
          </a:bodyPr>
          <a:lstStyle/>
          <a:p>
            <a:pPr algn="ctr"/>
            <a:r>
              <a:rPr lang="en-US" sz="4800" b="1" dirty="0" err="1">
                <a:latin typeface="PT Sans" panose="020B0503020203020204" pitchFamily="34" charset="0"/>
              </a:rPr>
              <a:t>Ll</a:t>
            </a:r>
            <a:endParaRPr lang="en-US" sz="4800" b="1" dirty="0">
              <a:latin typeface="PT Sans" panose="020B0503020203020204" pitchFamily="34" charset="0"/>
            </a:endParaRPr>
          </a:p>
        </p:txBody>
      </p:sp>
      <p:sp>
        <p:nvSpPr>
          <p:cNvPr id="8" name="TextBox 7">
            <a:extLst>
              <a:ext uri="{FF2B5EF4-FFF2-40B4-BE49-F238E27FC236}">
                <a16:creationId xmlns:a16="http://schemas.microsoft.com/office/drawing/2014/main" id="{F823464B-56F9-4221-833A-4E11533235BB}"/>
              </a:ext>
            </a:extLst>
          </p:cNvPr>
          <p:cNvSpPr txBox="1"/>
          <p:nvPr/>
        </p:nvSpPr>
        <p:spPr>
          <a:xfrm>
            <a:off x="2713043" y="3930554"/>
            <a:ext cx="1280160" cy="832104"/>
          </a:xfrm>
          <a:prstGeom prst="rect">
            <a:avLst/>
          </a:prstGeom>
          <a:noFill/>
        </p:spPr>
        <p:txBody>
          <a:bodyPr wrap="square" rtlCol="0">
            <a:spAutoFit/>
          </a:bodyPr>
          <a:lstStyle/>
          <a:p>
            <a:pPr algn="ctr"/>
            <a:r>
              <a:rPr lang="en-US" sz="4800" b="1" dirty="0">
                <a:latin typeface="Cambria" panose="02040503050406030204" pitchFamily="18" charset="0"/>
              </a:rPr>
              <a:t>Mm</a:t>
            </a:r>
          </a:p>
        </p:txBody>
      </p:sp>
      <p:sp>
        <p:nvSpPr>
          <p:cNvPr id="10" name="TextBox 9">
            <a:extLst>
              <a:ext uri="{FF2B5EF4-FFF2-40B4-BE49-F238E27FC236}">
                <a16:creationId xmlns:a16="http://schemas.microsoft.com/office/drawing/2014/main" id="{8505A0A1-353E-47A5-B25C-70F4DD22893B}"/>
              </a:ext>
            </a:extLst>
          </p:cNvPr>
          <p:cNvSpPr txBox="1"/>
          <p:nvPr/>
        </p:nvSpPr>
        <p:spPr>
          <a:xfrm>
            <a:off x="5436159" y="2040405"/>
            <a:ext cx="1055077" cy="830997"/>
          </a:xfrm>
          <a:prstGeom prst="rect">
            <a:avLst/>
          </a:prstGeom>
          <a:noFill/>
        </p:spPr>
        <p:txBody>
          <a:bodyPr wrap="square" rtlCol="0">
            <a:spAutoFit/>
          </a:bodyPr>
          <a:lstStyle/>
          <a:p>
            <a:pPr algn="ctr"/>
            <a:r>
              <a:rPr lang="en-US" sz="4800" b="1" dirty="0" err="1">
                <a:latin typeface="Cambria" panose="02040503050406030204" pitchFamily="18" charset="0"/>
              </a:rPr>
              <a:t>Nn</a:t>
            </a:r>
            <a:endParaRPr lang="en-US" sz="4800" b="1" dirty="0">
              <a:latin typeface="Cambria" panose="02040503050406030204" pitchFamily="18" charset="0"/>
            </a:endParaRPr>
          </a:p>
        </p:txBody>
      </p:sp>
      <p:sp>
        <p:nvSpPr>
          <p:cNvPr id="11" name="TextBox 10">
            <a:extLst>
              <a:ext uri="{FF2B5EF4-FFF2-40B4-BE49-F238E27FC236}">
                <a16:creationId xmlns:a16="http://schemas.microsoft.com/office/drawing/2014/main" id="{93841640-1C2D-48FC-8B88-7BB8A7E54919}"/>
              </a:ext>
            </a:extLst>
          </p:cNvPr>
          <p:cNvSpPr txBox="1"/>
          <p:nvPr/>
        </p:nvSpPr>
        <p:spPr>
          <a:xfrm>
            <a:off x="5436160" y="3021511"/>
            <a:ext cx="1055077" cy="830997"/>
          </a:xfrm>
          <a:prstGeom prst="rect">
            <a:avLst/>
          </a:prstGeom>
          <a:noFill/>
        </p:spPr>
        <p:txBody>
          <a:bodyPr wrap="square" rtlCol="0">
            <a:spAutoFit/>
          </a:bodyPr>
          <a:lstStyle/>
          <a:p>
            <a:pPr algn="ctr"/>
            <a:r>
              <a:rPr lang="en-US" sz="4800" b="1" dirty="0">
                <a:latin typeface="Cambria" panose="02040503050406030204" pitchFamily="18" charset="0"/>
              </a:rPr>
              <a:t>Ss</a:t>
            </a:r>
          </a:p>
        </p:txBody>
      </p:sp>
      <p:sp>
        <p:nvSpPr>
          <p:cNvPr id="12" name="TextBox 11">
            <a:extLst>
              <a:ext uri="{FF2B5EF4-FFF2-40B4-BE49-F238E27FC236}">
                <a16:creationId xmlns:a16="http://schemas.microsoft.com/office/drawing/2014/main" id="{C6AD751F-6FAA-4C50-AA43-8F3D712A1C03}"/>
              </a:ext>
            </a:extLst>
          </p:cNvPr>
          <p:cNvSpPr txBox="1"/>
          <p:nvPr/>
        </p:nvSpPr>
        <p:spPr>
          <a:xfrm>
            <a:off x="5436160" y="3930554"/>
            <a:ext cx="1055077" cy="830997"/>
          </a:xfrm>
          <a:prstGeom prst="rect">
            <a:avLst/>
          </a:prstGeom>
          <a:noFill/>
        </p:spPr>
        <p:txBody>
          <a:bodyPr wrap="square" rtlCol="0">
            <a:spAutoFit/>
          </a:bodyPr>
          <a:lstStyle/>
          <a:p>
            <a:pPr algn="ctr"/>
            <a:r>
              <a:rPr lang="en-US" sz="4800" b="1" dirty="0">
                <a:latin typeface="Cambria" panose="02040503050406030204" pitchFamily="18" charset="0"/>
              </a:rPr>
              <a:t>Xx</a:t>
            </a:r>
          </a:p>
        </p:txBody>
      </p:sp>
      <p:pic>
        <p:nvPicPr>
          <p:cNvPr id="3" name="F1s14 e">
            <a:hlinkClick r:id="" action="ppaction://media"/>
            <a:extLst>
              <a:ext uri="{FF2B5EF4-FFF2-40B4-BE49-F238E27FC236}">
                <a16:creationId xmlns:a16="http://schemas.microsoft.com/office/drawing/2014/main" id="{AC2D0E0F-AA40-47DA-9974-8A730E82E789}"/>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966163" y="841539"/>
            <a:ext cx="487363" cy="487363"/>
          </a:xfrm>
          <a:prstGeom prst="rect">
            <a:avLst/>
          </a:prstGeom>
        </p:spPr>
      </p:pic>
      <p:pic>
        <p:nvPicPr>
          <p:cNvPr id="5" name="F1s14 F">
            <a:hlinkClick r:id="" action="ppaction://media"/>
            <a:extLst>
              <a:ext uri="{FF2B5EF4-FFF2-40B4-BE49-F238E27FC236}">
                <a16:creationId xmlns:a16="http://schemas.microsoft.com/office/drawing/2014/main" id="{2CC3EFCE-14FE-4A36-8ECB-207942C311DB}"/>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2237310" y="2258117"/>
            <a:ext cx="487363" cy="487363"/>
          </a:xfrm>
          <a:prstGeom prst="rect">
            <a:avLst/>
          </a:prstGeom>
        </p:spPr>
      </p:pic>
      <p:pic>
        <p:nvPicPr>
          <p:cNvPr id="9" name="F1s14 L">
            <a:hlinkClick r:id="" action="ppaction://media"/>
            <a:extLst>
              <a:ext uri="{FF2B5EF4-FFF2-40B4-BE49-F238E27FC236}">
                <a16:creationId xmlns:a16="http://schemas.microsoft.com/office/drawing/2014/main" id="{1DF98A99-DC55-44F9-B1AE-03DA4A515F24}"/>
              </a:ext>
            </a:extLst>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2209844" y="3185318"/>
            <a:ext cx="487363" cy="487363"/>
          </a:xfrm>
          <a:prstGeom prst="rect">
            <a:avLst/>
          </a:prstGeom>
        </p:spPr>
      </p:pic>
      <p:pic>
        <p:nvPicPr>
          <p:cNvPr id="13" name="F1s14 M">
            <a:hlinkClick r:id="" action="ppaction://media"/>
            <a:extLst>
              <a:ext uri="{FF2B5EF4-FFF2-40B4-BE49-F238E27FC236}">
                <a16:creationId xmlns:a16="http://schemas.microsoft.com/office/drawing/2014/main" id="{06065749-BF31-4086-B899-6B94DF0A2CA1}"/>
              </a:ext>
            </a:extLst>
          </p:cNvPr>
          <p:cNvPicPr>
            <a:picLocks noChangeAspect="1"/>
          </p:cNvPicPr>
          <p:nvPr>
            <a:audioFile r:link="rId8"/>
            <p:extLst>
              <p:ext uri="{DAA4B4D4-6D71-4841-9C94-3DE7FCFB9230}">
                <p14:media xmlns:p14="http://schemas.microsoft.com/office/powerpoint/2010/main" r:embed="rId7"/>
              </p:ext>
            </p:extLst>
          </p:nvPr>
        </p:nvPicPr>
        <p:blipFill>
          <a:blip r:embed="rId18"/>
          <a:stretch>
            <a:fillRect/>
          </a:stretch>
        </p:blipFill>
        <p:spPr>
          <a:xfrm>
            <a:off x="2237310" y="4114533"/>
            <a:ext cx="487363" cy="487363"/>
          </a:xfrm>
          <a:prstGeom prst="rect">
            <a:avLst/>
          </a:prstGeom>
        </p:spPr>
      </p:pic>
      <p:pic>
        <p:nvPicPr>
          <p:cNvPr id="14" name="F1s14 N">
            <a:hlinkClick r:id="" action="ppaction://media"/>
            <a:extLst>
              <a:ext uri="{FF2B5EF4-FFF2-40B4-BE49-F238E27FC236}">
                <a16:creationId xmlns:a16="http://schemas.microsoft.com/office/drawing/2014/main" id="{3EBAEED3-7746-4E36-A176-CDCF4CB885D6}"/>
              </a:ext>
            </a:extLst>
          </p:cNvPr>
          <p:cNvPicPr>
            <a:picLocks noChangeAspect="1"/>
          </p:cNvPicPr>
          <p:nvPr>
            <a:audioFile r:link="rId10"/>
            <p:extLst>
              <p:ext uri="{DAA4B4D4-6D71-4841-9C94-3DE7FCFB9230}">
                <p14:media xmlns:p14="http://schemas.microsoft.com/office/powerpoint/2010/main" r:embed="rId9"/>
              </p:ext>
            </p:extLst>
          </p:nvPr>
        </p:nvPicPr>
        <p:blipFill>
          <a:blip r:embed="rId18"/>
          <a:stretch>
            <a:fillRect/>
          </a:stretch>
        </p:blipFill>
        <p:spPr>
          <a:xfrm>
            <a:off x="4958843" y="2258590"/>
            <a:ext cx="487363" cy="487363"/>
          </a:xfrm>
          <a:prstGeom prst="rect">
            <a:avLst/>
          </a:prstGeom>
        </p:spPr>
      </p:pic>
      <p:pic>
        <p:nvPicPr>
          <p:cNvPr id="15" name="F1s14 S">
            <a:hlinkClick r:id="" action="ppaction://media"/>
            <a:extLst>
              <a:ext uri="{FF2B5EF4-FFF2-40B4-BE49-F238E27FC236}">
                <a16:creationId xmlns:a16="http://schemas.microsoft.com/office/drawing/2014/main" id="{4C7220D9-3D14-4CED-8DE1-536ACB9D498B}"/>
              </a:ext>
            </a:extLst>
          </p:cNvPr>
          <p:cNvPicPr>
            <a:picLocks noChangeAspect="1"/>
          </p:cNvPicPr>
          <p:nvPr>
            <a:audioFile r:link="rId12"/>
            <p:extLst>
              <p:ext uri="{DAA4B4D4-6D71-4841-9C94-3DE7FCFB9230}">
                <p14:media xmlns:p14="http://schemas.microsoft.com/office/powerpoint/2010/main" r:embed="rId11"/>
              </p:ext>
            </p:extLst>
          </p:nvPr>
        </p:nvPicPr>
        <p:blipFill>
          <a:blip r:embed="rId18"/>
          <a:stretch>
            <a:fillRect/>
          </a:stretch>
        </p:blipFill>
        <p:spPr>
          <a:xfrm>
            <a:off x="4958843" y="3223463"/>
            <a:ext cx="487363" cy="487363"/>
          </a:xfrm>
          <a:prstGeom prst="rect">
            <a:avLst/>
          </a:prstGeom>
        </p:spPr>
      </p:pic>
      <p:pic>
        <p:nvPicPr>
          <p:cNvPr id="16" name="F1s14 X">
            <a:hlinkClick r:id="" action="ppaction://media"/>
            <a:extLst>
              <a:ext uri="{FF2B5EF4-FFF2-40B4-BE49-F238E27FC236}">
                <a16:creationId xmlns:a16="http://schemas.microsoft.com/office/drawing/2014/main" id="{94B4491E-1EF5-41C6-A8D8-5ED45FF298B4}"/>
              </a:ext>
            </a:extLst>
          </p:cNvPr>
          <p:cNvPicPr>
            <a:picLocks noChangeAspect="1"/>
          </p:cNvPicPr>
          <p:nvPr>
            <a:audioFile r:link="rId14"/>
            <p:extLst>
              <p:ext uri="{DAA4B4D4-6D71-4841-9C94-3DE7FCFB9230}">
                <p14:media xmlns:p14="http://schemas.microsoft.com/office/powerpoint/2010/main" r:embed="rId13"/>
              </p:ext>
            </p:extLst>
          </p:nvPr>
        </p:nvPicPr>
        <p:blipFill>
          <a:blip r:embed="rId18"/>
          <a:stretch>
            <a:fillRect/>
          </a:stretch>
        </p:blipFill>
        <p:spPr>
          <a:xfrm>
            <a:off x="4958843" y="4114533"/>
            <a:ext cx="487363" cy="487363"/>
          </a:xfrm>
          <a:prstGeom prst="rect">
            <a:avLst/>
          </a:prstGeom>
        </p:spPr>
      </p:pic>
    </p:spTree>
    <p:extLst>
      <p:ext uri="{BB962C8B-B14F-4D97-AF65-F5344CB8AC3E}">
        <p14:creationId xmlns:p14="http://schemas.microsoft.com/office/powerpoint/2010/main" val="213550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32"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 presetClass="mediacall" presetSubtype="0" fill="hold" nodeType="withEffect">
                                  <p:stCondLst>
                                    <p:cond delay="0"/>
                                  </p:stCondLst>
                                  <p:childTnLst>
                                    <p:cmd type="call" cmd="playFrom(0.0)">
                                      <p:cBhvr>
                                        <p:cTn id="13" dur="1149" fill="hold"/>
                                        <p:tgtEl>
                                          <p:spTgt spid="5"/>
                                        </p:tgtEl>
                                      </p:cBhvr>
                                    </p:cmd>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1" presetClass="mediacall" presetSubtype="0" fill="hold" nodeType="withEffect">
                                  <p:stCondLst>
                                    <p:cond delay="0"/>
                                  </p:stCondLst>
                                  <p:childTnLst>
                                    <p:cmd type="call" cmd="playFrom(0.0)">
                                      <p:cBhvr>
                                        <p:cTn id="20" dur="1280" fill="hold"/>
                                        <p:tgtEl>
                                          <p:spTgt spid="9"/>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1" presetClass="mediacall" presetSubtype="0" fill="hold" nodeType="withEffect">
                                  <p:stCondLst>
                                    <p:cond delay="0"/>
                                  </p:stCondLst>
                                  <p:childTnLst>
                                    <p:cmd type="call" cmd="playFrom(0.0)">
                                      <p:cBhvr>
                                        <p:cTn id="27" dur="1280" fill="hold"/>
                                        <p:tgtEl>
                                          <p:spTgt spid="13"/>
                                        </p:tgtEl>
                                      </p:cBhvr>
                                    </p:cmd>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1" presetClass="mediacall" presetSubtype="0" fill="hold" nodeType="withEffect">
                                  <p:stCondLst>
                                    <p:cond delay="0"/>
                                  </p:stCondLst>
                                  <p:childTnLst>
                                    <p:cmd type="call" cmd="playFrom(0.0)">
                                      <p:cBhvr>
                                        <p:cTn id="34" dur="1332" fill="hold"/>
                                        <p:tgtEl>
                                          <p:spTgt spid="14"/>
                                        </p:tgtEl>
                                      </p:cBhvr>
                                    </p:cmd>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par>
                                <p:cTn id="40" presetID="1" presetClass="mediacall" presetSubtype="0" fill="hold" nodeType="withEffect">
                                  <p:stCondLst>
                                    <p:cond delay="0"/>
                                  </p:stCondLst>
                                  <p:childTnLst>
                                    <p:cmd type="call" cmd="playFrom(0.0)">
                                      <p:cBhvr>
                                        <p:cTn id="41" dur="1149" fill="hold"/>
                                        <p:tgtEl>
                                          <p:spTgt spid="15"/>
                                        </p:tgtEl>
                                      </p:cBhvr>
                                    </p:cmd>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par>
                                <p:cTn id="47" presetID="1" presetClass="mediacall" presetSubtype="0" fill="hold" nodeType="withEffect">
                                  <p:stCondLst>
                                    <p:cond delay="0"/>
                                  </p:stCondLst>
                                  <p:childTnLst>
                                    <p:cmd type="call" cmd="playFrom(0.0)">
                                      <p:cBhvr>
                                        <p:cTn id="48" dur="966"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9" fill="hold" display="0">
                  <p:stCondLst>
                    <p:cond delay="indefinite"/>
                  </p:stCondLst>
                  <p:endCondLst>
                    <p:cond evt="onStopAudio" delay="0">
                      <p:tgtEl>
                        <p:sldTgt/>
                      </p:tgtEl>
                    </p:cond>
                  </p:endCondLst>
                </p:cTn>
                <p:tgtEl>
                  <p:spTgt spid="3"/>
                </p:tgtEl>
              </p:cMediaNode>
            </p:audio>
            <p:audio>
              <p:cMediaNode vol="80000">
                <p:cTn id="50" fill="hold" display="0">
                  <p:stCondLst>
                    <p:cond delay="indefinite"/>
                  </p:stCondLst>
                  <p:endCondLst>
                    <p:cond evt="onStopAudio" delay="0">
                      <p:tgtEl>
                        <p:sldTgt/>
                      </p:tgtEl>
                    </p:cond>
                  </p:endCondLst>
                </p:cTn>
                <p:tgtEl>
                  <p:spTgt spid="5"/>
                </p:tgtEl>
              </p:cMediaNode>
            </p:audio>
            <p:audio>
              <p:cMediaNode vol="80000">
                <p:cTn id="51" fill="hold" display="0">
                  <p:stCondLst>
                    <p:cond delay="indefinite"/>
                  </p:stCondLst>
                  <p:endCondLst>
                    <p:cond evt="onStopAudio" delay="0">
                      <p:tgtEl>
                        <p:sldTgt/>
                      </p:tgtEl>
                    </p:cond>
                  </p:endCondLst>
                </p:cTn>
                <p:tgtEl>
                  <p:spTgt spid="9"/>
                </p:tgtEl>
              </p:cMediaNode>
            </p:audio>
            <p:audio>
              <p:cMediaNode vol="80000">
                <p:cTn id="52" fill="hold" display="0">
                  <p:stCondLst>
                    <p:cond delay="indefinite"/>
                  </p:stCondLst>
                  <p:endCondLst>
                    <p:cond evt="onStopAudio" delay="0">
                      <p:tgtEl>
                        <p:sldTgt/>
                      </p:tgtEl>
                    </p:cond>
                  </p:endCondLst>
                </p:cTn>
                <p:tgtEl>
                  <p:spTgt spid="13"/>
                </p:tgtEl>
              </p:cMediaNode>
            </p:audio>
            <p:audio>
              <p:cMediaNode vol="80000">
                <p:cTn id="53" fill="hold" display="0">
                  <p:stCondLst>
                    <p:cond delay="indefinite"/>
                  </p:stCondLst>
                  <p:endCondLst>
                    <p:cond evt="onStopAudio" delay="0">
                      <p:tgtEl>
                        <p:sldTgt/>
                      </p:tgtEl>
                    </p:cond>
                  </p:endCondLst>
                </p:cTn>
                <p:tgtEl>
                  <p:spTgt spid="14"/>
                </p:tgtEl>
              </p:cMediaNode>
            </p:audio>
            <p:audio>
              <p:cMediaNode vol="80000">
                <p:cTn id="54" fill="hold" display="0">
                  <p:stCondLst>
                    <p:cond delay="indefinite"/>
                  </p:stCondLst>
                  <p:endCondLst>
                    <p:cond evt="onStopAudio" delay="0">
                      <p:tgtEl>
                        <p:sldTgt/>
                      </p:tgtEl>
                    </p:cond>
                  </p:endCondLst>
                </p:cTn>
                <p:tgtEl>
                  <p:spTgt spid="15"/>
                </p:tgtEl>
              </p:cMediaNode>
            </p:audio>
            <p:audio>
              <p:cMediaNode vol="80000">
                <p:cTn id="55" fill="hold" display="0">
                  <p:stCondLst>
                    <p:cond delay="indefinite"/>
                  </p:stCondLst>
                  <p:endCondLst>
                    <p:cond evt="onStopAudio" delay="0">
                      <p:tgtEl>
                        <p:sldTgt/>
                      </p:tgtEl>
                    </p:cond>
                  </p:endCondLst>
                </p:cTn>
                <p:tgtEl>
                  <p:spTgt spid="16"/>
                </p:tgtEl>
              </p:cMediaNode>
            </p:audio>
          </p:childTnLst>
        </p:cTn>
      </p:par>
    </p:tnLst>
    <p:bldLst>
      <p:bldP spid="6" grpId="0"/>
      <p:bldP spid="7" grpId="0"/>
      <p:bldP spid="8"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69E488-4641-4F26-972F-6C431F36875A}"/>
              </a:ext>
            </a:extLst>
          </p:cNvPr>
          <p:cNvSpPr>
            <a:spLocks noGrp="1"/>
          </p:cNvSpPr>
          <p:nvPr>
            <p:ph type="sldNum" sz="quarter" idx="12"/>
          </p:nvPr>
        </p:nvSpPr>
        <p:spPr/>
        <p:txBody>
          <a:bodyPr/>
          <a:lstStyle/>
          <a:p>
            <a:fld id="{40603070-5DAD-4589-AEBF-4763B72620E9}" type="slidenum">
              <a:rPr lang="en-CA" smtClean="0"/>
              <a:t>17</a:t>
            </a:fld>
            <a:endParaRPr lang="en-CA"/>
          </a:p>
        </p:txBody>
      </p:sp>
      <p:pic>
        <p:nvPicPr>
          <p:cNvPr id="4" name="Picture 3">
            <a:extLst>
              <a:ext uri="{FF2B5EF4-FFF2-40B4-BE49-F238E27FC236}">
                <a16:creationId xmlns:a16="http://schemas.microsoft.com/office/drawing/2014/main" id="{64C4256E-18A3-497D-89B9-228988D8D0A8}"/>
              </a:ext>
            </a:extLst>
          </p:cNvPr>
          <p:cNvPicPr>
            <a:picLocks noChangeAspect="1"/>
          </p:cNvPicPr>
          <p:nvPr/>
        </p:nvPicPr>
        <p:blipFill rotWithShape="1">
          <a:blip r:embed="rId9" cstate="print">
            <a:duotone>
              <a:prstClr val="black"/>
              <a:schemeClr val="accent1">
                <a:tint val="45000"/>
                <a:satMod val="400000"/>
              </a:schemeClr>
            </a:duotone>
            <a:extLst>
              <a:ext uri="{28A0092B-C50C-407E-A947-70E740481C1C}">
                <a14:useLocalDpi xmlns:a14="http://schemas.microsoft.com/office/drawing/2010/main" val="0"/>
              </a:ext>
            </a:extLst>
          </a:blip>
          <a:srcRect l="14412" t="13480" r="14412" b="74066"/>
          <a:stretch/>
        </p:blipFill>
        <p:spPr>
          <a:xfrm>
            <a:off x="2686050" y="643095"/>
            <a:ext cx="3771900" cy="854111"/>
          </a:xfrm>
          <a:prstGeom prst="rect">
            <a:avLst/>
          </a:prstGeom>
        </p:spPr>
      </p:pic>
      <p:pic>
        <p:nvPicPr>
          <p:cNvPr id="5" name="Picture 4">
            <a:extLst>
              <a:ext uri="{FF2B5EF4-FFF2-40B4-BE49-F238E27FC236}">
                <a16:creationId xmlns:a16="http://schemas.microsoft.com/office/drawing/2014/main" id="{847F7AD9-FF71-4219-9D64-3E4492799C36}"/>
              </a:ext>
            </a:extLst>
          </p:cNvPr>
          <p:cNvPicPr>
            <a:picLocks noChangeAspect="1"/>
          </p:cNvPicPr>
          <p:nvPr/>
        </p:nvPicPr>
        <p:blipFill rotWithShape="1">
          <a:blip r:embed="rId9" cstate="print">
            <a:duotone>
              <a:prstClr val="black"/>
              <a:schemeClr val="accent1">
                <a:tint val="45000"/>
                <a:satMod val="400000"/>
              </a:schemeClr>
            </a:duotone>
            <a:extLst>
              <a:ext uri="{28A0092B-C50C-407E-A947-70E740481C1C}">
                <a14:useLocalDpi xmlns:a14="http://schemas.microsoft.com/office/drawing/2010/main" val="0"/>
              </a:ext>
            </a:extLst>
          </a:blip>
          <a:srcRect l="14412" t="26056" r="14412" b="61490"/>
          <a:stretch/>
        </p:blipFill>
        <p:spPr>
          <a:xfrm>
            <a:off x="2686050" y="2033525"/>
            <a:ext cx="3771900" cy="854111"/>
          </a:xfrm>
          <a:prstGeom prst="rect">
            <a:avLst/>
          </a:prstGeom>
        </p:spPr>
      </p:pic>
      <p:pic>
        <p:nvPicPr>
          <p:cNvPr id="6" name="Picture 5">
            <a:extLst>
              <a:ext uri="{FF2B5EF4-FFF2-40B4-BE49-F238E27FC236}">
                <a16:creationId xmlns:a16="http://schemas.microsoft.com/office/drawing/2014/main" id="{35445D21-753F-42D4-8E26-7125E10E3B6A}"/>
              </a:ext>
            </a:extLst>
          </p:cNvPr>
          <p:cNvPicPr>
            <a:picLocks noChangeAspect="1"/>
          </p:cNvPicPr>
          <p:nvPr/>
        </p:nvPicPr>
        <p:blipFill rotWithShape="1">
          <a:blip r:embed="rId9" cstate="print">
            <a:duotone>
              <a:prstClr val="black"/>
              <a:schemeClr val="accent1">
                <a:tint val="45000"/>
                <a:satMod val="400000"/>
              </a:schemeClr>
            </a:duotone>
            <a:extLst>
              <a:ext uri="{28A0092B-C50C-407E-A947-70E740481C1C}">
                <a14:useLocalDpi xmlns:a14="http://schemas.microsoft.com/office/drawing/2010/main" val="0"/>
              </a:ext>
            </a:extLst>
          </a:blip>
          <a:srcRect l="14412" t="48596" r="14412" b="30550"/>
          <a:stretch/>
        </p:blipFill>
        <p:spPr>
          <a:xfrm>
            <a:off x="2686050" y="3423955"/>
            <a:ext cx="3771900" cy="1430216"/>
          </a:xfrm>
          <a:prstGeom prst="rect">
            <a:avLst/>
          </a:prstGeom>
        </p:spPr>
      </p:pic>
      <p:pic>
        <p:nvPicPr>
          <p:cNvPr id="3" name="F1s15 Q">
            <a:hlinkClick r:id="" action="ppaction://media"/>
            <a:extLst>
              <a:ext uri="{FF2B5EF4-FFF2-40B4-BE49-F238E27FC236}">
                <a16:creationId xmlns:a16="http://schemas.microsoft.com/office/drawing/2014/main" id="{87A8AB97-647D-4D6F-9DC2-2BDFC17C01C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096791" y="826468"/>
            <a:ext cx="487363" cy="487363"/>
          </a:xfrm>
          <a:prstGeom prst="rect">
            <a:avLst/>
          </a:prstGeom>
        </p:spPr>
      </p:pic>
      <p:pic>
        <p:nvPicPr>
          <p:cNvPr id="7" name="F1s15 W">
            <a:hlinkClick r:id="" action="ppaction://media"/>
            <a:extLst>
              <a:ext uri="{FF2B5EF4-FFF2-40B4-BE49-F238E27FC236}">
                <a16:creationId xmlns:a16="http://schemas.microsoft.com/office/drawing/2014/main" id="{52E955A9-3961-4C50-B652-89945862C39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2096791" y="2216898"/>
            <a:ext cx="487363" cy="487363"/>
          </a:xfrm>
          <a:prstGeom prst="rect">
            <a:avLst/>
          </a:prstGeom>
        </p:spPr>
      </p:pic>
      <p:pic>
        <p:nvPicPr>
          <p:cNvPr id="8" name="F1s15 R">
            <a:hlinkClick r:id="" action="ppaction://media"/>
            <a:extLst>
              <a:ext uri="{FF2B5EF4-FFF2-40B4-BE49-F238E27FC236}">
                <a16:creationId xmlns:a16="http://schemas.microsoft.com/office/drawing/2014/main" id="{AB0D7BE8-6CB3-4C71-B6F9-548399AEA687}"/>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2096790" y="3817571"/>
            <a:ext cx="487363" cy="487363"/>
          </a:xfrm>
          <a:prstGeom prst="rect">
            <a:avLst/>
          </a:prstGeom>
        </p:spPr>
      </p:pic>
    </p:spTree>
    <p:extLst>
      <p:ext uri="{BB962C8B-B14F-4D97-AF65-F5344CB8AC3E}">
        <p14:creationId xmlns:p14="http://schemas.microsoft.com/office/powerpoint/2010/main" val="244607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8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1" presetClass="mediacall" presetSubtype="0" fill="hold" nodeType="withEffect">
                                  <p:stCondLst>
                                    <p:cond delay="0"/>
                                  </p:stCondLst>
                                  <p:childTnLst>
                                    <p:cmd type="call" cmd="playFrom(0.0)">
                                      <p:cBhvr>
                                        <p:cTn id="14" dur="1280" fill="hold"/>
                                        <p:tgtEl>
                                          <p:spTgt spid="7"/>
                                        </p:tgtEl>
                                      </p:cBhvr>
                                    </p:cmd>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1" presetClass="mediacall" presetSubtype="0" fill="hold" nodeType="withEffect">
                                  <p:stCondLst>
                                    <p:cond delay="0"/>
                                  </p:stCondLst>
                                  <p:childTnLst>
                                    <p:cmd type="call" cmd="playFrom(0.0)">
                                      <p:cBhvr>
                                        <p:cTn id="22" dur="133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3"/>
                </p:tgtEl>
              </p:cMediaNode>
            </p:audio>
            <p:audio>
              <p:cMediaNode vol="80000">
                <p:cTn id="24" fill="hold" display="0">
                  <p:stCondLst>
                    <p:cond delay="indefinite"/>
                  </p:stCondLst>
                  <p:endCondLst>
                    <p:cond evt="onStopAudio" delay="0">
                      <p:tgtEl>
                        <p:sldTgt/>
                      </p:tgtEl>
                    </p:cond>
                  </p:endCondLst>
                </p:cTn>
                <p:tgtEl>
                  <p:spTgt spid="7"/>
                </p:tgtEl>
              </p:cMediaNode>
            </p:audio>
            <p:audio>
              <p:cMediaNode vol="80000">
                <p:cTn id="25" fill="hold" display="0">
                  <p:stCondLst>
                    <p:cond delay="indefinite"/>
                  </p:stCondLst>
                  <p:endCondLst>
                    <p:cond evt="onStopAudio" delay="0">
                      <p:tgtEl>
                        <p:sldTgt/>
                      </p:tgtEl>
                    </p:cond>
                  </p:endCondLst>
                </p:cTn>
                <p:tgtEl>
                  <p:spTgt spid="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BDB7EF-10A6-4286-A870-C1BAE6028A86}"/>
              </a:ext>
            </a:extLst>
          </p:cNvPr>
          <p:cNvSpPr>
            <a:spLocks noGrp="1"/>
          </p:cNvSpPr>
          <p:nvPr>
            <p:ph type="sldNum" sz="quarter" idx="12"/>
          </p:nvPr>
        </p:nvSpPr>
        <p:spPr/>
        <p:txBody>
          <a:bodyPr/>
          <a:lstStyle/>
          <a:p>
            <a:fld id="{40603070-5DAD-4589-AEBF-4763B72620E9}" type="slidenum">
              <a:rPr lang="en-CA" smtClean="0"/>
              <a:t>18</a:t>
            </a:fld>
            <a:endParaRPr lang="en-CA"/>
          </a:p>
        </p:txBody>
      </p:sp>
      <p:pic>
        <p:nvPicPr>
          <p:cNvPr id="5" name="Picture 4" descr="A screenshot of a cell phone&#10;&#10;Description automatically generated">
            <a:extLst>
              <a:ext uri="{FF2B5EF4-FFF2-40B4-BE49-F238E27FC236}">
                <a16:creationId xmlns:a16="http://schemas.microsoft.com/office/drawing/2014/main" id="{E5726B15-29F3-4896-BC7F-695DFAD86812}"/>
              </a:ext>
            </a:extLst>
          </p:cNvPr>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573353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4459FA-DF6F-41B5-AC7A-C4321CE6E6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603070-5DAD-4589-AEBF-4763B72620E9}" type="slidenum">
              <a:rPr kumimoji="0" lang="en-CA"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CE6CA93-A5D5-44A9-BB11-6235A0D1F162}"/>
              </a:ext>
            </a:extLst>
          </p:cNvPr>
          <p:cNvSpPr txBox="1"/>
          <p:nvPr/>
        </p:nvSpPr>
        <p:spPr>
          <a:xfrm>
            <a:off x="0" y="38100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C000"/>
                </a:solidFill>
                <a:effectLst/>
                <a:uLnTx/>
                <a:uFillTx/>
                <a:latin typeface="Cambria" panose="02040503050406030204" pitchFamily="18" charset="0"/>
                <a:ea typeface="+mn-ea"/>
                <a:cs typeface="+mn-cs"/>
              </a:rPr>
              <a:t>The Storyteller</a:t>
            </a:r>
          </a:p>
        </p:txBody>
      </p:sp>
      <p:sp>
        <p:nvSpPr>
          <p:cNvPr id="16" name="TextBox 15">
            <a:extLst>
              <a:ext uri="{FF2B5EF4-FFF2-40B4-BE49-F238E27FC236}">
                <a16:creationId xmlns:a16="http://schemas.microsoft.com/office/drawing/2014/main" id="{4D5E8347-5771-4250-B879-5E52A42F95B5}"/>
              </a:ext>
            </a:extLst>
          </p:cNvPr>
          <p:cNvSpPr txBox="1"/>
          <p:nvPr/>
        </p:nvSpPr>
        <p:spPr>
          <a:xfrm>
            <a:off x="881743" y="1578429"/>
            <a:ext cx="23774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complain</a:t>
            </a:r>
          </a:p>
        </p:txBody>
      </p:sp>
      <p:sp>
        <p:nvSpPr>
          <p:cNvPr id="17" name="TextBox 16">
            <a:extLst>
              <a:ext uri="{FF2B5EF4-FFF2-40B4-BE49-F238E27FC236}">
                <a16:creationId xmlns:a16="http://schemas.microsoft.com/office/drawing/2014/main" id="{FA2966D4-B34A-4D53-8CDC-D73BE922C7C6}"/>
              </a:ext>
            </a:extLst>
          </p:cNvPr>
          <p:cNvSpPr txBox="1"/>
          <p:nvPr/>
        </p:nvSpPr>
        <p:spPr>
          <a:xfrm>
            <a:off x="881743" y="2438400"/>
            <a:ext cx="2286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expert</a:t>
            </a:r>
          </a:p>
        </p:txBody>
      </p:sp>
      <p:sp>
        <p:nvSpPr>
          <p:cNvPr id="18" name="TextBox 17">
            <a:extLst>
              <a:ext uri="{FF2B5EF4-FFF2-40B4-BE49-F238E27FC236}">
                <a16:creationId xmlns:a16="http://schemas.microsoft.com/office/drawing/2014/main" id="{4475B62E-593F-49A6-9782-24F0C03CC5F4}"/>
              </a:ext>
            </a:extLst>
          </p:cNvPr>
          <p:cNvSpPr txBox="1"/>
          <p:nvPr/>
        </p:nvSpPr>
        <p:spPr>
          <a:xfrm>
            <a:off x="881743" y="3276600"/>
            <a:ext cx="25603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parable</a:t>
            </a:r>
          </a:p>
        </p:txBody>
      </p:sp>
      <p:sp>
        <p:nvSpPr>
          <p:cNvPr id="19" name="TextBox 18">
            <a:extLst>
              <a:ext uri="{FF2B5EF4-FFF2-40B4-BE49-F238E27FC236}">
                <a16:creationId xmlns:a16="http://schemas.microsoft.com/office/drawing/2014/main" id="{ABFBE186-0C23-474B-8727-2AB6A82D6940}"/>
              </a:ext>
            </a:extLst>
          </p:cNvPr>
          <p:cNvSpPr txBox="1"/>
          <p:nvPr/>
        </p:nvSpPr>
        <p:spPr>
          <a:xfrm>
            <a:off x="914399" y="4139625"/>
            <a:ext cx="274320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Pharisee</a:t>
            </a:r>
          </a:p>
        </p:txBody>
      </p:sp>
      <p:sp>
        <p:nvSpPr>
          <p:cNvPr id="21" name="TextBox 20">
            <a:extLst>
              <a:ext uri="{FF2B5EF4-FFF2-40B4-BE49-F238E27FC236}">
                <a16:creationId xmlns:a16="http://schemas.microsoft.com/office/drawing/2014/main" id="{94E85949-8BEB-433A-AE8A-57016DBEA28A}"/>
              </a:ext>
            </a:extLst>
          </p:cNvPr>
          <p:cNvSpPr txBox="1"/>
          <p:nvPr/>
        </p:nvSpPr>
        <p:spPr>
          <a:xfrm>
            <a:off x="5486400" y="1596496"/>
            <a:ext cx="3108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sinner</a:t>
            </a:r>
          </a:p>
        </p:txBody>
      </p:sp>
      <p:sp>
        <p:nvSpPr>
          <p:cNvPr id="22" name="TextBox 21">
            <a:extLst>
              <a:ext uri="{FF2B5EF4-FFF2-40B4-BE49-F238E27FC236}">
                <a16:creationId xmlns:a16="http://schemas.microsoft.com/office/drawing/2014/main" id="{EF256D4D-F3DE-4665-951B-DD7E848A4403}"/>
              </a:ext>
            </a:extLst>
          </p:cNvPr>
          <p:cNvSpPr txBox="1"/>
          <p:nvPr/>
        </p:nvSpPr>
        <p:spPr>
          <a:xfrm>
            <a:off x="5486400" y="2474535"/>
            <a:ext cx="3108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tax collector</a:t>
            </a:r>
          </a:p>
        </p:txBody>
      </p:sp>
      <p:sp>
        <p:nvSpPr>
          <p:cNvPr id="23" name="TextBox 22">
            <a:extLst>
              <a:ext uri="{FF2B5EF4-FFF2-40B4-BE49-F238E27FC236}">
                <a16:creationId xmlns:a16="http://schemas.microsoft.com/office/drawing/2014/main" id="{DA5EDD96-E4A7-4BEB-AD95-9D1E5184423A}"/>
              </a:ext>
            </a:extLst>
          </p:cNvPr>
          <p:cNvSpPr txBox="1"/>
          <p:nvPr/>
        </p:nvSpPr>
        <p:spPr>
          <a:xfrm>
            <a:off x="5486400" y="3429000"/>
            <a:ext cx="3108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welcome</a:t>
            </a:r>
          </a:p>
        </p:txBody>
      </p:sp>
      <p:pic>
        <p:nvPicPr>
          <p:cNvPr id="3" name="Crwd complain 1">
            <a:hlinkClick r:id="" action="ppaction://media"/>
            <a:extLst>
              <a:ext uri="{FF2B5EF4-FFF2-40B4-BE49-F238E27FC236}">
                <a16:creationId xmlns:a16="http://schemas.microsoft.com/office/drawing/2014/main" id="{31853DA5-CCBA-478B-A53A-A1B231827D9E}"/>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304958" y="1645751"/>
            <a:ext cx="487363" cy="487363"/>
          </a:xfrm>
          <a:prstGeom prst="rect">
            <a:avLst/>
          </a:prstGeom>
        </p:spPr>
      </p:pic>
      <p:pic>
        <p:nvPicPr>
          <p:cNvPr id="4" name="Crwd expert">
            <a:hlinkClick r:id="" action="ppaction://media"/>
            <a:extLst>
              <a:ext uri="{FF2B5EF4-FFF2-40B4-BE49-F238E27FC236}">
                <a16:creationId xmlns:a16="http://schemas.microsoft.com/office/drawing/2014/main" id="{CAA364ED-E8C3-4F65-9C59-D9C01A87B5DF}"/>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304957" y="2535812"/>
            <a:ext cx="487363" cy="487363"/>
          </a:xfrm>
          <a:prstGeom prst="rect">
            <a:avLst/>
          </a:prstGeom>
        </p:spPr>
      </p:pic>
      <p:pic>
        <p:nvPicPr>
          <p:cNvPr id="5" name="Crwd parable">
            <a:hlinkClick r:id="" action="ppaction://media"/>
            <a:extLst>
              <a:ext uri="{FF2B5EF4-FFF2-40B4-BE49-F238E27FC236}">
                <a16:creationId xmlns:a16="http://schemas.microsoft.com/office/drawing/2014/main" id="{14E0F2A5-7510-4BFB-93C6-332B117FEBD8}"/>
              </a:ext>
            </a:extLst>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304956" y="3400217"/>
            <a:ext cx="487363" cy="487363"/>
          </a:xfrm>
          <a:prstGeom prst="rect">
            <a:avLst/>
          </a:prstGeom>
        </p:spPr>
      </p:pic>
      <p:pic>
        <p:nvPicPr>
          <p:cNvPr id="6" name="Crwd pharisee">
            <a:hlinkClick r:id="" action="ppaction://media"/>
            <a:extLst>
              <a:ext uri="{FF2B5EF4-FFF2-40B4-BE49-F238E27FC236}">
                <a16:creationId xmlns:a16="http://schemas.microsoft.com/office/drawing/2014/main" id="{7C6730EF-C9FF-4F7C-A6AF-3F4718CD2FCD}"/>
              </a:ext>
            </a:extLst>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274811" y="4188330"/>
            <a:ext cx="487363" cy="487363"/>
          </a:xfrm>
          <a:prstGeom prst="rect">
            <a:avLst/>
          </a:prstGeom>
        </p:spPr>
      </p:pic>
      <p:pic>
        <p:nvPicPr>
          <p:cNvPr id="7" name="Crwd sinner">
            <a:hlinkClick r:id="" action="ppaction://media"/>
            <a:extLst>
              <a:ext uri="{FF2B5EF4-FFF2-40B4-BE49-F238E27FC236}">
                <a16:creationId xmlns:a16="http://schemas.microsoft.com/office/drawing/2014/main" id="{0F993F8B-735B-4DFF-9230-9EB2016F6E79}"/>
              </a:ext>
            </a:extLst>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4839991" y="1676389"/>
            <a:ext cx="487363" cy="487363"/>
          </a:xfrm>
          <a:prstGeom prst="rect">
            <a:avLst/>
          </a:prstGeom>
        </p:spPr>
      </p:pic>
      <p:pic>
        <p:nvPicPr>
          <p:cNvPr id="8" name="Crwd taxcollector">
            <a:hlinkClick r:id="" action="ppaction://media"/>
            <a:extLst>
              <a:ext uri="{FF2B5EF4-FFF2-40B4-BE49-F238E27FC236}">
                <a16:creationId xmlns:a16="http://schemas.microsoft.com/office/drawing/2014/main" id="{83045D50-1107-4E9D-BDDC-301CF70A21D4}"/>
              </a:ext>
            </a:extLst>
          </p:cNvPr>
          <p:cNvPicPr>
            <a:picLocks noChangeAspect="1"/>
          </p:cNvPicPr>
          <p:nvPr>
            <a:audioFile r:link="rId12"/>
            <p:extLst>
              <p:ext uri="{DAA4B4D4-6D71-4841-9C94-3DE7FCFB9230}">
                <p14:media xmlns:p14="http://schemas.microsoft.com/office/powerpoint/2010/main" r:embed="rId11"/>
              </p:ext>
            </p:extLst>
          </p:nvPr>
        </p:nvPicPr>
        <p:blipFill>
          <a:blip r:embed="rId17"/>
          <a:stretch>
            <a:fillRect/>
          </a:stretch>
        </p:blipFill>
        <p:spPr>
          <a:xfrm>
            <a:off x="4870136" y="2538324"/>
            <a:ext cx="487363" cy="487363"/>
          </a:xfrm>
          <a:prstGeom prst="rect">
            <a:avLst/>
          </a:prstGeom>
        </p:spPr>
      </p:pic>
      <p:pic>
        <p:nvPicPr>
          <p:cNvPr id="9" name="Crwd welcome">
            <a:hlinkClick r:id="" action="ppaction://media"/>
            <a:extLst>
              <a:ext uri="{FF2B5EF4-FFF2-40B4-BE49-F238E27FC236}">
                <a16:creationId xmlns:a16="http://schemas.microsoft.com/office/drawing/2014/main" id="{95FF328B-0802-4A89-ADAA-71ED74E0FBB7}"/>
              </a:ext>
            </a:extLst>
          </p:cNvPr>
          <p:cNvPicPr>
            <a:picLocks noChangeAspect="1"/>
          </p:cNvPicPr>
          <p:nvPr>
            <a:audioFile r:link="rId14"/>
            <p:extLst>
              <p:ext uri="{DAA4B4D4-6D71-4841-9C94-3DE7FCFB9230}">
                <p14:media xmlns:p14="http://schemas.microsoft.com/office/powerpoint/2010/main" r:embed="rId13"/>
              </p:ext>
            </p:extLst>
          </p:nvPr>
        </p:nvPicPr>
        <p:blipFill>
          <a:blip r:embed="rId17"/>
          <a:stretch>
            <a:fillRect/>
          </a:stretch>
        </p:blipFill>
        <p:spPr>
          <a:xfrm>
            <a:off x="4839991" y="3477705"/>
            <a:ext cx="487363" cy="487363"/>
          </a:xfrm>
          <a:prstGeom prst="rect">
            <a:avLst/>
          </a:prstGeom>
        </p:spPr>
      </p:pic>
    </p:spTree>
    <p:extLst>
      <p:ext uri="{BB962C8B-B14F-4D97-AF65-F5344CB8AC3E}">
        <p14:creationId xmlns:p14="http://schemas.microsoft.com/office/powerpoint/2010/main" val="344280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 presetClass="mediacall" presetSubtype="0" fill="hold" nodeType="withEffect">
                                  <p:stCondLst>
                                    <p:cond delay="0"/>
                                  </p:stCondLst>
                                  <p:childTnLst>
                                    <p:cmd type="call" cmd="playFrom(0.0)">
                                      <p:cBhvr>
                                        <p:cTn id="9" dur="2554" fill="hold"/>
                                        <p:tgtEl>
                                          <p:spTgt spid="3"/>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1" presetClass="mediacall" presetSubtype="0" fill="hold" nodeType="withEffect">
                                  <p:stCondLst>
                                    <p:cond delay="0"/>
                                  </p:stCondLst>
                                  <p:childTnLst>
                                    <p:cmd type="call" cmd="playFrom(0.0)">
                                      <p:cBhvr>
                                        <p:cTn id="16" dur="2020" fill="hold"/>
                                        <p:tgtEl>
                                          <p:spTgt spid="4"/>
                                        </p:tgtEl>
                                      </p:cBhvr>
                                    </p:cmd>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par>
                                <p:cTn id="22" presetID="1" presetClass="mediacall" presetSubtype="0" fill="hold" nodeType="withEffect">
                                  <p:stCondLst>
                                    <p:cond delay="0"/>
                                  </p:stCondLst>
                                  <p:childTnLst>
                                    <p:cmd type="call" cmd="playFrom(0.0)">
                                      <p:cBhvr>
                                        <p:cTn id="23" dur="1578" fill="hold"/>
                                        <p:tgtEl>
                                          <p:spTgt spid="5"/>
                                        </p:tgtEl>
                                      </p:cBhvr>
                                    </p:cmd>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1" presetClass="mediacall" presetSubtype="0" fill="hold" nodeType="withEffect">
                                  <p:stCondLst>
                                    <p:cond delay="0"/>
                                  </p:stCondLst>
                                  <p:childTnLst>
                                    <p:cmd type="call" cmd="playFrom(0.0)">
                                      <p:cBhvr>
                                        <p:cTn id="30" dur="1718" fill="hold"/>
                                        <p:tgtEl>
                                          <p:spTgt spid="6"/>
                                        </p:tgtEl>
                                      </p:cBhvr>
                                    </p:cmd>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1" presetClass="mediacall" presetSubtype="0" fill="hold" nodeType="withEffect">
                                  <p:stCondLst>
                                    <p:cond delay="0"/>
                                  </p:stCondLst>
                                  <p:childTnLst>
                                    <p:cmd type="call" cmd="playFrom(0.0)">
                                      <p:cBhvr>
                                        <p:cTn id="37" dur="1369" fill="hold"/>
                                        <p:tgtEl>
                                          <p:spTgt spid="7"/>
                                        </p:tgtEl>
                                      </p:cBhvr>
                                    </p:cmd>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par>
                                <p:cTn id="43" presetID="1" presetClass="mediacall" presetSubtype="0" fill="hold" nodeType="withEffect">
                                  <p:stCondLst>
                                    <p:cond delay="0"/>
                                  </p:stCondLst>
                                  <p:childTnLst>
                                    <p:cmd type="call" cmd="playFrom(0.0)">
                                      <p:cBhvr>
                                        <p:cTn id="44" dur="1834" fill="hold"/>
                                        <p:tgtEl>
                                          <p:spTgt spid="8"/>
                                        </p:tgtEl>
                                      </p:cBhvr>
                                    </p:cmd>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par>
                                <p:cTn id="50" presetID="1" presetClass="mediacall" presetSubtype="0" fill="hold" nodeType="withEffect">
                                  <p:stCondLst>
                                    <p:cond delay="0"/>
                                  </p:stCondLst>
                                  <p:childTnLst>
                                    <p:cmd type="call" cmd="playFrom(0.0)">
                                      <p:cBhvr>
                                        <p:cTn id="51" dur="143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3"/>
                </p:tgtEl>
              </p:cMediaNode>
            </p:audio>
            <p:audio>
              <p:cMediaNode vol="80000">
                <p:cTn id="53" fill="hold" display="0">
                  <p:stCondLst>
                    <p:cond delay="indefinite"/>
                  </p:stCondLst>
                  <p:endCondLst>
                    <p:cond evt="onStopAudio" delay="0">
                      <p:tgtEl>
                        <p:sldTgt/>
                      </p:tgtEl>
                    </p:cond>
                  </p:endCondLst>
                </p:cTn>
                <p:tgtEl>
                  <p:spTgt spid="4"/>
                </p:tgtEl>
              </p:cMediaNode>
            </p:audio>
            <p:audio>
              <p:cMediaNode vol="80000">
                <p:cTn id="54" fill="hold" display="0">
                  <p:stCondLst>
                    <p:cond delay="indefinite"/>
                  </p:stCondLst>
                  <p:endCondLst>
                    <p:cond evt="onStopAudio" delay="0">
                      <p:tgtEl>
                        <p:sldTgt/>
                      </p:tgtEl>
                    </p:cond>
                  </p:endCondLst>
                </p:cTn>
                <p:tgtEl>
                  <p:spTgt spid="5"/>
                </p:tgtEl>
              </p:cMediaNode>
            </p:audio>
            <p:audio>
              <p:cMediaNode vol="80000">
                <p:cTn id="55" fill="hold" display="0">
                  <p:stCondLst>
                    <p:cond delay="indefinite"/>
                  </p:stCondLst>
                  <p:endCondLst>
                    <p:cond evt="onStopAudio" delay="0">
                      <p:tgtEl>
                        <p:sldTgt/>
                      </p:tgtEl>
                    </p:cond>
                  </p:endCondLst>
                </p:cTn>
                <p:tgtEl>
                  <p:spTgt spid="6"/>
                </p:tgtEl>
              </p:cMediaNode>
            </p:audio>
            <p:audio>
              <p:cMediaNode vol="80000">
                <p:cTn id="56" fill="hold" display="0">
                  <p:stCondLst>
                    <p:cond delay="indefinite"/>
                  </p:stCondLst>
                  <p:endCondLst>
                    <p:cond evt="onStopAudio" delay="0">
                      <p:tgtEl>
                        <p:sldTgt/>
                      </p:tgtEl>
                    </p:cond>
                  </p:endCondLst>
                </p:cTn>
                <p:tgtEl>
                  <p:spTgt spid="7"/>
                </p:tgtEl>
              </p:cMediaNode>
            </p:audio>
            <p:audio>
              <p:cMediaNode vol="80000">
                <p:cTn id="57" fill="hold" display="0">
                  <p:stCondLst>
                    <p:cond delay="indefinite"/>
                  </p:stCondLst>
                  <p:endCondLst>
                    <p:cond evt="onStopAudio" delay="0">
                      <p:tgtEl>
                        <p:sldTgt/>
                      </p:tgtEl>
                    </p:cond>
                  </p:endCondLst>
                </p:cTn>
                <p:tgtEl>
                  <p:spTgt spid="8"/>
                </p:tgtEl>
              </p:cMediaNode>
            </p:audio>
            <p:audio>
              <p:cMediaNode vol="80000">
                <p:cTn id="58" fill="hold" display="0">
                  <p:stCondLst>
                    <p:cond delay="indefinite"/>
                  </p:stCondLst>
                  <p:endCondLst>
                    <p:cond evt="onStopAudio" delay="0">
                      <p:tgtEl>
                        <p:sldTgt/>
                      </p:tgtEl>
                    </p:cond>
                  </p:endCondLst>
                </p:cTn>
                <p:tgtEl>
                  <p:spTgt spid="9"/>
                </p:tgtEl>
              </p:cMediaNode>
            </p:audio>
          </p:childTnLst>
        </p:cTn>
      </p:par>
    </p:tnLst>
    <p:bldLst>
      <p:bldP spid="16" grpId="0"/>
      <p:bldP spid="17" grpId="0"/>
      <p:bldP spid="18" grpId="0"/>
      <p:bldP spid="19"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AE008E-5577-4E7C-A56A-0FE464914D2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9474" t="30584" r="12797" b="6178"/>
          <a:stretch/>
        </p:blipFill>
        <p:spPr>
          <a:xfrm>
            <a:off x="1466979" y="0"/>
            <a:ext cx="6513608" cy="6858000"/>
          </a:xfrm>
          <a:prstGeom prst="rect">
            <a:avLst/>
          </a:prstGeom>
        </p:spPr>
      </p:pic>
      <p:sp>
        <p:nvSpPr>
          <p:cNvPr id="4" name="Slide Number Placeholder 3">
            <a:extLst>
              <a:ext uri="{FF2B5EF4-FFF2-40B4-BE49-F238E27FC236}">
                <a16:creationId xmlns:a16="http://schemas.microsoft.com/office/drawing/2014/main" id="{1C2C7323-0D84-484D-8D6E-7223FEC08AF8}"/>
              </a:ext>
            </a:extLst>
          </p:cNvPr>
          <p:cNvSpPr>
            <a:spLocks noGrp="1"/>
          </p:cNvSpPr>
          <p:nvPr>
            <p:ph type="sldNum" sz="quarter" idx="12"/>
          </p:nvPr>
        </p:nvSpPr>
        <p:spPr/>
        <p:txBody>
          <a:bodyPr/>
          <a:lstStyle/>
          <a:p>
            <a:fld id="{40603070-5DAD-4589-AEBF-4763B72620E9}" type="slidenum">
              <a:rPr lang="en-CA" smtClean="0"/>
              <a:t>2</a:t>
            </a:fld>
            <a:endParaRPr lang="en-CA"/>
          </a:p>
        </p:txBody>
      </p:sp>
      <p:sp>
        <p:nvSpPr>
          <p:cNvPr id="2" name="TextBox 1">
            <a:extLst>
              <a:ext uri="{FF2B5EF4-FFF2-40B4-BE49-F238E27FC236}">
                <a16:creationId xmlns:a16="http://schemas.microsoft.com/office/drawing/2014/main" id="{783F2E96-C600-4C47-8248-C73004AF7BB2}"/>
              </a:ext>
            </a:extLst>
          </p:cNvPr>
          <p:cNvSpPr txBox="1"/>
          <p:nvPr/>
        </p:nvSpPr>
        <p:spPr>
          <a:xfrm>
            <a:off x="2448490" y="5066950"/>
            <a:ext cx="4871911" cy="923330"/>
          </a:xfrm>
          <a:prstGeom prst="rect">
            <a:avLst/>
          </a:prstGeom>
          <a:noFill/>
        </p:spPr>
        <p:txBody>
          <a:bodyPr wrap="none" rtlCol="0">
            <a:spAutoFit/>
          </a:bodyPr>
          <a:lstStyle/>
          <a:p>
            <a:r>
              <a:rPr lang="en-CA" sz="5400" dirty="0">
                <a:solidFill>
                  <a:schemeClr val="accent4">
                    <a:lumMod val="50000"/>
                  </a:schemeClr>
                </a:solidFill>
              </a:rPr>
              <a:t>The Prodigal Son</a:t>
            </a:r>
          </a:p>
        </p:txBody>
      </p:sp>
    </p:spTree>
    <p:extLst>
      <p:ext uri="{BB962C8B-B14F-4D97-AF65-F5344CB8AC3E}">
        <p14:creationId xmlns:p14="http://schemas.microsoft.com/office/powerpoint/2010/main" val="1653461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5E09AC7-A777-4B49-B8D9-E789693FEE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603070-5DAD-4589-AEBF-4763B72620E9}" type="slidenum">
              <a:rPr kumimoji="0" lang="en-CA"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4" name="Picture 3" descr="A screenshot of a cell phone&#10;&#10;Description automatically generated">
            <a:extLst>
              <a:ext uri="{FF2B5EF4-FFF2-40B4-BE49-F238E27FC236}">
                <a16:creationId xmlns:a16="http://schemas.microsoft.com/office/drawing/2014/main" id="{203D4093-43C9-45DB-9891-F00A51E4D6C3}"/>
              </a:ext>
            </a:extLst>
          </p:cNvPr>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9574" t="24919" r="9574" b="67975"/>
          <a:stretch/>
        </p:blipFill>
        <p:spPr>
          <a:xfrm>
            <a:off x="117564" y="261432"/>
            <a:ext cx="8908871" cy="945554"/>
          </a:xfrm>
          <a:prstGeom prst="rect">
            <a:avLst/>
          </a:prstGeom>
        </p:spPr>
      </p:pic>
      <p:sp>
        <p:nvSpPr>
          <p:cNvPr id="10" name="TextBox 9">
            <a:extLst>
              <a:ext uri="{FF2B5EF4-FFF2-40B4-BE49-F238E27FC236}">
                <a16:creationId xmlns:a16="http://schemas.microsoft.com/office/drawing/2014/main" id="{FD411DA5-99E1-40AA-87C3-77A5F0176DE8}"/>
              </a:ext>
            </a:extLst>
          </p:cNvPr>
          <p:cNvSpPr txBox="1"/>
          <p:nvPr/>
        </p:nvSpPr>
        <p:spPr>
          <a:xfrm>
            <a:off x="-29473" y="2432115"/>
            <a:ext cx="9144000" cy="3416320"/>
          </a:xfrm>
          <a:prstGeom prst="rect">
            <a:avLst/>
          </a:prstGeom>
          <a:solidFill>
            <a:srgbClr val="F5E4D0"/>
          </a:solidFill>
        </p:spPr>
        <p:txBody>
          <a:bodyPr wrap="square" rtlCol="0">
            <a:spAutoFit/>
          </a:bodyPr>
          <a:lstStyle/>
          <a:p>
            <a:r>
              <a:rPr lang="en-CA" sz="3600" b="1" dirty="0">
                <a:solidFill>
                  <a:schemeClr val="bg1"/>
                </a:solidFill>
                <a:latin typeface="Cambria" panose="02040503050406030204" pitchFamily="18" charset="0"/>
                <a:ea typeface="Cambria" panose="02040503050406030204" pitchFamily="18" charset="0"/>
              </a:rPr>
              <a:t>Now all the tax collectors and sinners were coming to hear Jesus. But the Pharisees and the experts in the law were complaining, “This man welcomes sinners and eats with them.”</a:t>
            </a:r>
          </a:p>
          <a:p>
            <a:r>
              <a:rPr lang="en-CA" sz="3600" b="1" dirty="0">
                <a:solidFill>
                  <a:schemeClr val="bg1"/>
                </a:solidFill>
                <a:latin typeface="Cambria" panose="02040503050406030204" pitchFamily="18" charset="0"/>
                <a:ea typeface="Cambria" panose="02040503050406030204" pitchFamily="18" charset="0"/>
              </a:rPr>
              <a:t>So, Jesus told them this parable.</a:t>
            </a:r>
          </a:p>
        </p:txBody>
      </p:sp>
      <p:sp>
        <p:nvSpPr>
          <p:cNvPr id="11" name="Rectangle 10">
            <a:extLst>
              <a:ext uri="{FF2B5EF4-FFF2-40B4-BE49-F238E27FC236}">
                <a16:creationId xmlns:a16="http://schemas.microsoft.com/office/drawing/2014/main" id="{8C2949C9-A807-42FC-ACBE-41A836CA5585}"/>
              </a:ext>
            </a:extLst>
          </p:cNvPr>
          <p:cNvSpPr/>
          <p:nvPr/>
        </p:nvSpPr>
        <p:spPr>
          <a:xfrm>
            <a:off x="29473" y="4221285"/>
            <a:ext cx="2647739"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D90358C-4D45-45BC-B5BD-9233F86800EE}"/>
              </a:ext>
            </a:extLst>
          </p:cNvPr>
          <p:cNvSpPr/>
          <p:nvPr/>
        </p:nvSpPr>
        <p:spPr>
          <a:xfrm>
            <a:off x="1718442" y="3683075"/>
            <a:ext cx="1645920" cy="45720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A8CA609-1CF9-465D-BB40-CAFFA5657E00}"/>
              </a:ext>
            </a:extLst>
          </p:cNvPr>
          <p:cNvSpPr/>
          <p:nvPr/>
        </p:nvSpPr>
        <p:spPr>
          <a:xfrm>
            <a:off x="4932983" y="5297511"/>
            <a:ext cx="1737360" cy="45720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250B757-EB30-4825-B187-FFAA823A3D6D}"/>
              </a:ext>
            </a:extLst>
          </p:cNvPr>
          <p:cNvSpPr/>
          <p:nvPr/>
        </p:nvSpPr>
        <p:spPr>
          <a:xfrm>
            <a:off x="6177320" y="3063359"/>
            <a:ext cx="2103120" cy="45720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1A524AE-5C97-4ACD-BF2F-B387F4642EDA}"/>
              </a:ext>
            </a:extLst>
          </p:cNvPr>
          <p:cNvSpPr/>
          <p:nvPr/>
        </p:nvSpPr>
        <p:spPr>
          <a:xfrm>
            <a:off x="7277081" y="4221285"/>
            <a:ext cx="1645920" cy="45720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45E314B-BC2E-4CEA-B158-535D8CDE94A7}"/>
              </a:ext>
            </a:extLst>
          </p:cNvPr>
          <p:cNvSpPr/>
          <p:nvPr/>
        </p:nvSpPr>
        <p:spPr>
          <a:xfrm>
            <a:off x="2463159" y="2533005"/>
            <a:ext cx="2834640" cy="45720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63A4F23-5CA6-4592-B290-61C54897F00D}"/>
              </a:ext>
            </a:extLst>
          </p:cNvPr>
          <p:cNvSpPr/>
          <p:nvPr/>
        </p:nvSpPr>
        <p:spPr>
          <a:xfrm>
            <a:off x="5078837" y="4221285"/>
            <a:ext cx="2103120"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33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E5F16F-AE3B-46FE-9A87-BD9286353C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603070-5DAD-4589-AEBF-4763B72620E9}" type="slidenum">
              <a:rPr kumimoji="0" lang="en-CA"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5D8396C-5EA4-407E-8AD2-BCFC5D7EE432}"/>
              </a:ext>
            </a:extLst>
          </p:cNvPr>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l="6963" t="8907" r="7621" b="35517"/>
          <a:stretch/>
        </p:blipFill>
        <p:spPr>
          <a:xfrm>
            <a:off x="1375923" y="463289"/>
            <a:ext cx="6794826" cy="5721292"/>
          </a:xfrm>
          <a:prstGeom prst="rect">
            <a:avLst/>
          </a:prstGeom>
        </p:spPr>
      </p:pic>
      <p:sp>
        <p:nvSpPr>
          <p:cNvPr id="4" name="Arrow: Right 3">
            <a:extLst>
              <a:ext uri="{FF2B5EF4-FFF2-40B4-BE49-F238E27FC236}">
                <a16:creationId xmlns:a16="http://schemas.microsoft.com/office/drawing/2014/main" id="{B2907253-AD71-42E7-8462-A89D0664D0CE}"/>
              </a:ext>
            </a:extLst>
          </p:cNvPr>
          <p:cNvSpPr/>
          <p:nvPr/>
        </p:nvSpPr>
        <p:spPr>
          <a:xfrm>
            <a:off x="2206580" y="3902505"/>
            <a:ext cx="29613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Down 5">
            <a:extLst>
              <a:ext uri="{FF2B5EF4-FFF2-40B4-BE49-F238E27FC236}">
                <a16:creationId xmlns:a16="http://schemas.microsoft.com/office/drawing/2014/main" id="{52AD4E4F-6543-4D24-B342-3C9EC1F02869}"/>
              </a:ext>
            </a:extLst>
          </p:cNvPr>
          <p:cNvSpPr/>
          <p:nvPr/>
        </p:nvSpPr>
        <p:spPr>
          <a:xfrm>
            <a:off x="5257648" y="866608"/>
            <a:ext cx="484632" cy="19546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70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E5F16F-AE3B-46FE-9A87-BD9286353C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603070-5DAD-4589-AEBF-4763B72620E9}" type="slidenum">
              <a:rPr kumimoji="0" lang="en-CA"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5D8396C-5EA4-407E-8AD2-BCFC5D7EE432}"/>
              </a:ext>
            </a:extLst>
          </p:cNvPr>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l="13538" t="64475" r="9685" b="18832"/>
          <a:stretch/>
        </p:blipFill>
        <p:spPr>
          <a:xfrm>
            <a:off x="0" y="389338"/>
            <a:ext cx="9144000" cy="2395808"/>
          </a:xfrm>
          <a:prstGeom prst="rect">
            <a:avLst/>
          </a:prstGeom>
        </p:spPr>
      </p:pic>
      <p:sp>
        <p:nvSpPr>
          <p:cNvPr id="3" name="Arrow: Right 2">
            <a:extLst>
              <a:ext uri="{FF2B5EF4-FFF2-40B4-BE49-F238E27FC236}">
                <a16:creationId xmlns:a16="http://schemas.microsoft.com/office/drawing/2014/main" id="{AF96BE1A-8A89-4A01-B7BE-E1EFAE1771DD}"/>
              </a:ext>
            </a:extLst>
          </p:cNvPr>
          <p:cNvSpPr/>
          <p:nvPr/>
        </p:nvSpPr>
        <p:spPr>
          <a:xfrm>
            <a:off x="604007" y="3009551"/>
            <a:ext cx="29613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rrow: Down 3">
            <a:extLst>
              <a:ext uri="{FF2B5EF4-FFF2-40B4-BE49-F238E27FC236}">
                <a16:creationId xmlns:a16="http://schemas.microsoft.com/office/drawing/2014/main" id="{FA57815C-9894-4350-91AF-59DA69F94BD1}"/>
              </a:ext>
            </a:extLst>
          </p:cNvPr>
          <p:cNvSpPr/>
          <p:nvPr/>
        </p:nvSpPr>
        <p:spPr>
          <a:xfrm>
            <a:off x="6040073" y="2927757"/>
            <a:ext cx="484632" cy="19546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76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66629-3CD2-4684-9864-59C4FB389226}"/>
              </a:ext>
            </a:extLst>
          </p:cNvPr>
          <p:cNvSpPr>
            <a:spLocks noGrp="1"/>
          </p:cNvSpPr>
          <p:nvPr>
            <p:ph type="title"/>
          </p:nvPr>
        </p:nvSpPr>
        <p:spPr>
          <a:xfrm>
            <a:off x="623888" y="904396"/>
            <a:ext cx="7886700" cy="2852737"/>
          </a:xfrm>
        </p:spPr>
        <p:txBody>
          <a:bodyPr/>
          <a:lstStyle/>
          <a:p>
            <a:pPr algn="ctr"/>
            <a:r>
              <a:rPr lang="en-CA" dirty="0"/>
              <a:t>Work with your group on the crossword puzzle.</a:t>
            </a:r>
          </a:p>
        </p:txBody>
      </p:sp>
      <p:sp>
        <p:nvSpPr>
          <p:cNvPr id="4" name="Slide Number Placeholder 3">
            <a:extLst>
              <a:ext uri="{FF2B5EF4-FFF2-40B4-BE49-F238E27FC236}">
                <a16:creationId xmlns:a16="http://schemas.microsoft.com/office/drawing/2014/main" id="{A62ED0EE-DFE3-4B44-871E-39664B87C6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603070-5DAD-4589-AEBF-4763B72620E9}" type="slidenum">
              <a:rPr kumimoji="0" lang="en-CA"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025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69E488-4641-4F26-972F-6C431F3687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603070-5DAD-4589-AEBF-4763B72620E9}" type="slidenum">
              <a:rPr kumimoji="0" lang="en-CA"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FEC10F9-6BC8-43CB-8A22-24D59D345F99}"/>
              </a:ext>
            </a:extLst>
          </p:cNvPr>
          <p:cNvPicPr>
            <a:picLocks noChangeAspect="1"/>
          </p:cNvPicPr>
          <p:nvPr/>
        </p:nvPicPr>
        <p:blipFill rotWithShape="1">
          <a:blip r:embed="rId17">
            <a:duotone>
              <a:prstClr val="black"/>
              <a:srgbClr val="D9C3A5">
                <a:tint val="50000"/>
                <a:satMod val="180000"/>
              </a:srgbClr>
            </a:duotone>
            <a:extLst>
              <a:ext uri="{28A0092B-C50C-407E-A947-70E740481C1C}">
                <a14:useLocalDpi xmlns:a14="http://schemas.microsoft.com/office/drawing/2010/main" val="0"/>
              </a:ext>
            </a:extLst>
          </a:blip>
          <a:srcRect l="14921" t="11135" r="14411" b="38022"/>
          <a:stretch/>
        </p:blipFill>
        <p:spPr>
          <a:xfrm>
            <a:off x="1568657" y="391885"/>
            <a:ext cx="6006686" cy="5592677"/>
          </a:xfrm>
          <a:prstGeom prst="rect">
            <a:avLst/>
          </a:prstGeom>
        </p:spPr>
      </p:pic>
      <p:sp>
        <p:nvSpPr>
          <p:cNvPr id="3" name="TextBox 2">
            <a:extLst>
              <a:ext uri="{FF2B5EF4-FFF2-40B4-BE49-F238E27FC236}">
                <a16:creationId xmlns:a16="http://schemas.microsoft.com/office/drawing/2014/main" id="{28E33B71-55D9-4844-BB8D-5A61FC4AC4D9}"/>
              </a:ext>
            </a:extLst>
          </p:cNvPr>
          <p:cNvSpPr txBox="1"/>
          <p:nvPr/>
        </p:nvSpPr>
        <p:spPr>
          <a:xfrm>
            <a:off x="5054321" y="502418"/>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P</a:t>
            </a:r>
          </a:p>
        </p:txBody>
      </p:sp>
      <p:sp>
        <p:nvSpPr>
          <p:cNvPr id="11" name="TextBox 10">
            <a:extLst>
              <a:ext uri="{FF2B5EF4-FFF2-40B4-BE49-F238E27FC236}">
                <a16:creationId xmlns:a16="http://schemas.microsoft.com/office/drawing/2014/main" id="{4D78F34C-25B4-4E39-832E-ED87862C540E}"/>
              </a:ext>
            </a:extLst>
          </p:cNvPr>
          <p:cNvSpPr txBox="1"/>
          <p:nvPr/>
        </p:nvSpPr>
        <p:spPr>
          <a:xfrm>
            <a:off x="5064369" y="996183"/>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H</a:t>
            </a:r>
          </a:p>
        </p:txBody>
      </p:sp>
      <p:sp>
        <p:nvSpPr>
          <p:cNvPr id="12" name="TextBox 11">
            <a:extLst>
              <a:ext uri="{FF2B5EF4-FFF2-40B4-BE49-F238E27FC236}">
                <a16:creationId xmlns:a16="http://schemas.microsoft.com/office/drawing/2014/main" id="{081E2BAC-503A-40A1-BC56-4EC222223457}"/>
              </a:ext>
            </a:extLst>
          </p:cNvPr>
          <p:cNvSpPr txBox="1"/>
          <p:nvPr/>
        </p:nvSpPr>
        <p:spPr>
          <a:xfrm>
            <a:off x="5054321" y="1489948"/>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A</a:t>
            </a:r>
          </a:p>
        </p:txBody>
      </p:sp>
      <p:sp>
        <p:nvSpPr>
          <p:cNvPr id="13" name="TextBox 12">
            <a:extLst>
              <a:ext uri="{FF2B5EF4-FFF2-40B4-BE49-F238E27FC236}">
                <a16:creationId xmlns:a16="http://schemas.microsoft.com/office/drawing/2014/main" id="{1D5BA99F-74ED-44B1-B77B-2DA6C758E3EF}"/>
              </a:ext>
            </a:extLst>
          </p:cNvPr>
          <p:cNvSpPr txBox="1"/>
          <p:nvPr/>
        </p:nvSpPr>
        <p:spPr>
          <a:xfrm>
            <a:off x="5054321" y="1951613"/>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R</a:t>
            </a:r>
          </a:p>
        </p:txBody>
      </p:sp>
      <p:sp>
        <p:nvSpPr>
          <p:cNvPr id="14" name="TextBox 13">
            <a:extLst>
              <a:ext uri="{FF2B5EF4-FFF2-40B4-BE49-F238E27FC236}">
                <a16:creationId xmlns:a16="http://schemas.microsoft.com/office/drawing/2014/main" id="{5120AE7D-221B-4BF4-9F47-BCAB410E9BBA}"/>
              </a:ext>
            </a:extLst>
          </p:cNvPr>
          <p:cNvSpPr txBox="1"/>
          <p:nvPr/>
        </p:nvSpPr>
        <p:spPr>
          <a:xfrm>
            <a:off x="5054321" y="2447334"/>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I</a:t>
            </a:r>
          </a:p>
        </p:txBody>
      </p:sp>
      <p:sp>
        <p:nvSpPr>
          <p:cNvPr id="15" name="TextBox 14">
            <a:extLst>
              <a:ext uri="{FF2B5EF4-FFF2-40B4-BE49-F238E27FC236}">
                <a16:creationId xmlns:a16="http://schemas.microsoft.com/office/drawing/2014/main" id="{B3D23193-CD46-4C69-A774-E2C5AAE52CA4}"/>
              </a:ext>
            </a:extLst>
          </p:cNvPr>
          <p:cNvSpPr txBox="1"/>
          <p:nvPr/>
        </p:nvSpPr>
        <p:spPr>
          <a:xfrm>
            <a:off x="5054321" y="2930489"/>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S</a:t>
            </a:r>
          </a:p>
        </p:txBody>
      </p:sp>
      <p:sp>
        <p:nvSpPr>
          <p:cNvPr id="16" name="TextBox 15">
            <a:extLst>
              <a:ext uri="{FF2B5EF4-FFF2-40B4-BE49-F238E27FC236}">
                <a16:creationId xmlns:a16="http://schemas.microsoft.com/office/drawing/2014/main" id="{1348BC3D-E525-42E6-9DA1-630BEF97EB48}"/>
              </a:ext>
            </a:extLst>
          </p:cNvPr>
          <p:cNvSpPr txBox="1"/>
          <p:nvPr/>
        </p:nvSpPr>
        <p:spPr>
          <a:xfrm>
            <a:off x="5054321" y="3417556"/>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E</a:t>
            </a:r>
          </a:p>
        </p:txBody>
      </p:sp>
      <p:sp>
        <p:nvSpPr>
          <p:cNvPr id="17" name="TextBox 16">
            <a:extLst>
              <a:ext uri="{FF2B5EF4-FFF2-40B4-BE49-F238E27FC236}">
                <a16:creationId xmlns:a16="http://schemas.microsoft.com/office/drawing/2014/main" id="{F7FF56CF-D7D4-4F62-80EC-03D0C62EB150}"/>
              </a:ext>
            </a:extLst>
          </p:cNvPr>
          <p:cNvSpPr txBox="1"/>
          <p:nvPr/>
        </p:nvSpPr>
        <p:spPr>
          <a:xfrm>
            <a:off x="5054321" y="3904623"/>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E</a:t>
            </a:r>
          </a:p>
        </p:txBody>
      </p:sp>
      <p:sp>
        <p:nvSpPr>
          <p:cNvPr id="18" name="TextBox 17">
            <a:extLst>
              <a:ext uri="{FF2B5EF4-FFF2-40B4-BE49-F238E27FC236}">
                <a16:creationId xmlns:a16="http://schemas.microsoft.com/office/drawing/2014/main" id="{2A0A7FEE-9E66-49D2-9B5B-3123DDD43650}"/>
              </a:ext>
            </a:extLst>
          </p:cNvPr>
          <p:cNvSpPr txBox="1"/>
          <p:nvPr/>
        </p:nvSpPr>
        <p:spPr>
          <a:xfrm>
            <a:off x="2693516" y="1489948"/>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C</a:t>
            </a:r>
          </a:p>
        </p:txBody>
      </p:sp>
      <p:sp>
        <p:nvSpPr>
          <p:cNvPr id="19" name="TextBox 18">
            <a:extLst>
              <a:ext uri="{FF2B5EF4-FFF2-40B4-BE49-F238E27FC236}">
                <a16:creationId xmlns:a16="http://schemas.microsoft.com/office/drawing/2014/main" id="{A206BEAB-5519-440D-A369-B15B23AC2779}"/>
              </a:ext>
            </a:extLst>
          </p:cNvPr>
          <p:cNvSpPr txBox="1"/>
          <p:nvPr/>
        </p:nvSpPr>
        <p:spPr>
          <a:xfrm>
            <a:off x="3105498" y="1489948"/>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O</a:t>
            </a:r>
          </a:p>
        </p:txBody>
      </p:sp>
      <p:sp>
        <p:nvSpPr>
          <p:cNvPr id="21" name="TextBox 20">
            <a:extLst>
              <a:ext uri="{FF2B5EF4-FFF2-40B4-BE49-F238E27FC236}">
                <a16:creationId xmlns:a16="http://schemas.microsoft.com/office/drawing/2014/main" id="{0E24A96D-E052-47B4-A2A3-46395E4702CF}"/>
              </a:ext>
            </a:extLst>
          </p:cNvPr>
          <p:cNvSpPr txBox="1"/>
          <p:nvPr/>
        </p:nvSpPr>
        <p:spPr>
          <a:xfrm>
            <a:off x="4060094" y="1489948"/>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P</a:t>
            </a:r>
          </a:p>
        </p:txBody>
      </p:sp>
      <p:sp>
        <p:nvSpPr>
          <p:cNvPr id="22" name="TextBox 21">
            <a:extLst>
              <a:ext uri="{FF2B5EF4-FFF2-40B4-BE49-F238E27FC236}">
                <a16:creationId xmlns:a16="http://schemas.microsoft.com/office/drawing/2014/main" id="{1D3839A3-B231-40BF-B173-862574EC16E3}"/>
              </a:ext>
            </a:extLst>
          </p:cNvPr>
          <p:cNvSpPr txBox="1"/>
          <p:nvPr/>
        </p:nvSpPr>
        <p:spPr>
          <a:xfrm>
            <a:off x="4578143" y="1489948"/>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L</a:t>
            </a:r>
          </a:p>
        </p:txBody>
      </p:sp>
      <p:sp>
        <p:nvSpPr>
          <p:cNvPr id="23" name="TextBox 22">
            <a:extLst>
              <a:ext uri="{FF2B5EF4-FFF2-40B4-BE49-F238E27FC236}">
                <a16:creationId xmlns:a16="http://schemas.microsoft.com/office/drawing/2014/main" id="{0ACD0B59-A4C4-401A-9CE6-A9F3440A53E6}"/>
              </a:ext>
            </a:extLst>
          </p:cNvPr>
          <p:cNvSpPr txBox="1"/>
          <p:nvPr/>
        </p:nvSpPr>
        <p:spPr>
          <a:xfrm>
            <a:off x="5530499" y="1489948"/>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I</a:t>
            </a:r>
          </a:p>
        </p:txBody>
      </p:sp>
      <p:sp>
        <p:nvSpPr>
          <p:cNvPr id="24" name="TextBox 23">
            <a:extLst>
              <a:ext uri="{FF2B5EF4-FFF2-40B4-BE49-F238E27FC236}">
                <a16:creationId xmlns:a16="http://schemas.microsoft.com/office/drawing/2014/main" id="{BCD8A1FE-001C-484F-B6B6-9132C3D75825}"/>
              </a:ext>
            </a:extLst>
          </p:cNvPr>
          <p:cNvSpPr txBox="1"/>
          <p:nvPr/>
        </p:nvSpPr>
        <p:spPr>
          <a:xfrm>
            <a:off x="6006677" y="1489947"/>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N</a:t>
            </a:r>
          </a:p>
        </p:txBody>
      </p:sp>
      <p:sp>
        <p:nvSpPr>
          <p:cNvPr id="26" name="TextBox 25">
            <a:extLst>
              <a:ext uri="{FF2B5EF4-FFF2-40B4-BE49-F238E27FC236}">
                <a16:creationId xmlns:a16="http://schemas.microsoft.com/office/drawing/2014/main" id="{5874A8A6-5722-422C-925B-6239E6D96AED}"/>
              </a:ext>
            </a:extLst>
          </p:cNvPr>
          <p:cNvSpPr txBox="1"/>
          <p:nvPr/>
        </p:nvSpPr>
        <p:spPr>
          <a:xfrm>
            <a:off x="6524726" y="2468824"/>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E</a:t>
            </a:r>
          </a:p>
        </p:txBody>
      </p:sp>
      <p:sp>
        <p:nvSpPr>
          <p:cNvPr id="27" name="TextBox 26">
            <a:extLst>
              <a:ext uri="{FF2B5EF4-FFF2-40B4-BE49-F238E27FC236}">
                <a16:creationId xmlns:a16="http://schemas.microsoft.com/office/drawing/2014/main" id="{8F36BF20-D7F6-4B19-ADF8-5F6B8A72D6E8}"/>
              </a:ext>
            </a:extLst>
          </p:cNvPr>
          <p:cNvSpPr txBox="1"/>
          <p:nvPr/>
        </p:nvSpPr>
        <p:spPr>
          <a:xfrm>
            <a:off x="6524726" y="2930489"/>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L</a:t>
            </a:r>
          </a:p>
        </p:txBody>
      </p:sp>
      <p:sp>
        <p:nvSpPr>
          <p:cNvPr id="28" name="TextBox 27">
            <a:extLst>
              <a:ext uri="{FF2B5EF4-FFF2-40B4-BE49-F238E27FC236}">
                <a16:creationId xmlns:a16="http://schemas.microsoft.com/office/drawing/2014/main" id="{66285955-252D-4977-8567-4D9D2F709403}"/>
              </a:ext>
            </a:extLst>
          </p:cNvPr>
          <p:cNvSpPr txBox="1"/>
          <p:nvPr/>
        </p:nvSpPr>
        <p:spPr>
          <a:xfrm>
            <a:off x="6514678" y="3418952"/>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C</a:t>
            </a:r>
          </a:p>
        </p:txBody>
      </p:sp>
      <p:sp>
        <p:nvSpPr>
          <p:cNvPr id="29" name="TextBox 28">
            <a:extLst>
              <a:ext uri="{FF2B5EF4-FFF2-40B4-BE49-F238E27FC236}">
                <a16:creationId xmlns:a16="http://schemas.microsoft.com/office/drawing/2014/main" id="{772BCC68-7447-4500-A058-64A25686D8C6}"/>
              </a:ext>
            </a:extLst>
          </p:cNvPr>
          <p:cNvSpPr txBox="1"/>
          <p:nvPr/>
        </p:nvSpPr>
        <p:spPr>
          <a:xfrm>
            <a:off x="6524726" y="3910199"/>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O</a:t>
            </a:r>
          </a:p>
        </p:txBody>
      </p:sp>
      <p:sp>
        <p:nvSpPr>
          <p:cNvPr id="31" name="TextBox 30">
            <a:extLst>
              <a:ext uri="{FF2B5EF4-FFF2-40B4-BE49-F238E27FC236}">
                <a16:creationId xmlns:a16="http://schemas.microsoft.com/office/drawing/2014/main" id="{D6EC1B08-8382-4F6A-B8E1-4363EB4D5A00}"/>
              </a:ext>
            </a:extLst>
          </p:cNvPr>
          <p:cNvSpPr txBox="1"/>
          <p:nvPr/>
        </p:nvSpPr>
        <p:spPr>
          <a:xfrm>
            <a:off x="6511537" y="4860887"/>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E</a:t>
            </a:r>
          </a:p>
        </p:txBody>
      </p:sp>
      <p:sp>
        <p:nvSpPr>
          <p:cNvPr id="32" name="TextBox 31">
            <a:extLst>
              <a:ext uri="{FF2B5EF4-FFF2-40B4-BE49-F238E27FC236}">
                <a16:creationId xmlns:a16="http://schemas.microsoft.com/office/drawing/2014/main" id="{AFA3ED91-1B6C-4587-B49A-87BA1F59B00A}"/>
              </a:ext>
            </a:extLst>
          </p:cNvPr>
          <p:cNvSpPr txBox="1"/>
          <p:nvPr/>
        </p:nvSpPr>
        <p:spPr>
          <a:xfrm>
            <a:off x="2164305" y="2468824"/>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P</a:t>
            </a:r>
          </a:p>
        </p:txBody>
      </p:sp>
      <p:sp>
        <p:nvSpPr>
          <p:cNvPr id="33" name="TextBox 32">
            <a:extLst>
              <a:ext uri="{FF2B5EF4-FFF2-40B4-BE49-F238E27FC236}">
                <a16:creationId xmlns:a16="http://schemas.microsoft.com/office/drawing/2014/main" id="{4959EEDE-C15B-446C-B7F7-F8765EAFB419}"/>
              </a:ext>
            </a:extLst>
          </p:cNvPr>
          <p:cNvSpPr txBox="1"/>
          <p:nvPr/>
        </p:nvSpPr>
        <p:spPr>
          <a:xfrm>
            <a:off x="2164305" y="2955891"/>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A</a:t>
            </a:r>
          </a:p>
        </p:txBody>
      </p:sp>
      <p:sp>
        <p:nvSpPr>
          <p:cNvPr id="34" name="TextBox 33">
            <a:extLst>
              <a:ext uri="{FF2B5EF4-FFF2-40B4-BE49-F238E27FC236}">
                <a16:creationId xmlns:a16="http://schemas.microsoft.com/office/drawing/2014/main" id="{BEA47988-B122-4795-9CBE-64E679789091}"/>
              </a:ext>
            </a:extLst>
          </p:cNvPr>
          <p:cNvSpPr txBox="1"/>
          <p:nvPr/>
        </p:nvSpPr>
        <p:spPr>
          <a:xfrm>
            <a:off x="2164305" y="3440445"/>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R</a:t>
            </a:r>
          </a:p>
        </p:txBody>
      </p:sp>
      <p:sp>
        <p:nvSpPr>
          <p:cNvPr id="35" name="TextBox 34">
            <a:extLst>
              <a:ext uri="{FF2B5EF4-FFF2-40B4-BE49-F238E27FC236}">
                <a16:creationId xmlns:a16="http://schemas.microsoft.com/office/drawing/2014/main" id="{EE6CDE18-4111-499B-8437-CC79F43C6E87}"/>
              </a:ext>
            </a:extLst>
          </p:cNvPr>
          <p:cNvSpPr txBox="1"/>
          <p:nvPr/>
        </p:nvSpPr>
        <p:spPr>
          <a:xfrm>
            <a:off x="2164305" y="3941180"/>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A</a:t>
            </a:r>
          </a:p>
        </p:txBody>
      </p:sp>
      <p:sp>
        <p:nvSpPr>
          <p:cNvPr id="36" name="TextBox 35">
            <a:extLst>
              <a:ext uri="{FF2B5EF4-FFF2-40B4-BE49-F238E27FC236}">
                <a16:creationId xmlns:a16="http://schemas.microsoft.com/office/drawing/2014/main" id="{4525DFC3-0D1A-435C-8B8F-0287788E2391}"/>
              </a:ext>
            </a:extLst>
          </p:cNvPr>
          <p:cNvSpPr txBox="1"/>
          <p:nvPr/>
        </p:nvSpPr>
        <p:spPr>
          <a:xfrm>
            <a:off x="2164305" y="4393900"/>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B</a:t>
            </a:r>
          </a:p>
        </p:txBody>
      </p:sp>
      <p:sp>
        <p:nvSpPr>
          <p:cNvPr id="37" name="TextBox 36">
            <a:extLst>
              <a:ext uri="{FF2B5EF4-FFF2-40B4-BE49-F238E27FC236}">
                <a16:creationId xmlns:a16="http://schemas.microsoft.com/office/drawing/2014/main" id="{D776B42E-4061-4B45-9E4A-3124D17E824A}"/>
              </a:ext>
            </a:extLst>
          </p:cNvPr>
          <p:cNvSpPr txBox="1"/>
          <p:nvPr/>
        </p:nvSpPr>
        <p:spPr>
          <a:xfrm>
            <a:off x="2164305" y="4860887"/>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L</a:t>
            </a:r>
          </a:p>
        </p:txBody>
      </p:sp>
      <p:sp>
        <p:nvSpPr>
          <p:cNvPr id="38" name="TextBox 37">
            <a:extLst>
              <a:ext uri="{FF2B5EF4-FFF2-40B4-BE49-F238E27FC236}">
                <a16:creationId xmlns:a16="http://schemas.microsoft.com/office/drawing/2014/main" id="{DDB7BD18-E8C1-4F5F-ACC6-0D2F5D209EB2}"/>
              </a:ext>
            </a:extLst>
          </p:cNvPr>
          <p:cNvSpPr txBox="1"/>
          <p:nvPr/>
        </p:nvSpPr>
        <p:spPr>
          <a:xfrm>
            <a:off x="2164305" y="5333923"/>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E</a:t>
            </a:r>
          </a:p>
        </p:txBody>
      </p:sp>
      <p:sp>
        <p:nvSpPr>
          <p:cNvPr id="39" name="TextBox 38">
            <a:extLst>
              <a:ext uri="{FF2B5EF4-FFF2-40B4-BE49-F238E27FC236}">
                <a16:creationId xmlns:a16="http://schemas.microsoft.com/office/drawing/2014/main" id="{40124BD7-5EFB-40A0-8009-8F654520B056}"/>
              </a:ext>
            </a:extLst>
          </p:cNvPr>
          <p:cNvSpPr txBox="1"/>
          <p:nvPr/>
        </p:nvSpPr>
        <p:spPr>
          <a:xfrm>
            <a:off x="4578143" y="2440355"/>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S</a:t>
            </a:r>
          </a:p>
        </p:txBody>
      </p:sp>
      <p:sp>
        <p:nvSpPr>
          <p:cNvPr id="40" name="TextBox 39">
            <a:extLst>
              <a:ext uri="{FF2B5EF4-FFF2-40B4-BE49-F238E27FC236}">
                <a16:creationId xmlns:a16="http://schemas.microsoft.com/office/drawing/2014/main" id="{9310A6C3-9FFA-4E40-B843-3380C01AF3FB}"/>
              </a:ext>
            </a:extLst>
          </p:cNvPr>
          <p:cNvSpPr txBox="1"/>
          <p:nvPr/>
        </p:nvSpPr>
        <p:spPr>
          <a:xfrm>
            <a:off x="5502591" y="2449847"/>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N</a:t>
            </a:r>
          </a:p>
        </p:txBody>
      </p:sp>
      <p:sp>
        <p:nvSpPr>
          <p:cNvPr id="41" name="TextBox 40">
            <a:extLst>
              <a:ext uri="{FF2B5EF4-FFF2-40B4-BE49-F238E27FC236}">
                <a16:creationId xmlns:a16="http://schemas.microsoft.com/office/drawing/2014/main" id="{D127CBA3-96D1-4487-9BBE-E67A6B16049D}"/>
              </a:ext>
            </a:extLst>
          </p:cNvPr>
          <p:cNvSpPr txBox="1"/>
          <p:nvPr/>
        </p:nvSpPr>
        <p:spPr>
          <a:xfrm>
            <a:off x="6006677" y="2440354"/>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N</a:t>
            </a:r>
          </a:p>
        </p:txBody>
      </p:sp>
      <p:sp>
        <p:nvSpPr>
          <p:cNvPr id="42" name="TextBox 41">
            <a:extLst>
              <a:ext uri="{FF2B5EF4-FFF2-40B4-BE49-F238E27FC236}">
                <a16:creationId xmlns:a16="http://schemas.microsoft.com/office/drawing/2014/main" id="{A10CFF05-2F43-445A-A922-44B7DD7AE562}"/>
              </a:ext>
            </a:extLst>
          </p:cNvPr>
          <p:cNvSpPr txBox="1"/>
          <p:nvPr/>
        </p:nvSpPr>
        <p:spPr>
          <a:xfrm>
            <a:off x="6981923" y="2447334"/>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R</a:t>
            </a:r>
          </a:p>
        </p:txBody>
      </p:sp>
      <p:sp>
        <p:nvSpPr>
          <p:cNvPr id="43" name="TextBox 42">
            <a:extLst>
              <a:ext uri="{FF2B5EF4-FFF2-40B4-BE49-F238E27FC236}">
                <a16:creationId xmlns:a16="http://schemas.microsoft.com/office/drawing/2014/main" id="{1B0BF812-5500-4FD3-BDEA-6C89EE500E99}"/>
              </a:ext>
            </a:extLst>
          </p:cNvPr>
          <p:cNvSpPr txBox="1"/>
          <p:nvPr/>
        </p:nvSpPr>
        <p:spPr>
          <a:xfrm>
            <a:off x="1660490" y="3912158"/>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T</a:t>
            </a:r>
          </a:p>
        </p:txBody>
      </p:sp>
      <p:sp>
        <p:nvSpPr>
          <p:cNvPr id="44" name="TextBox 43">
            <a:extLst>
              <a:ext uri="{FF2B5EF4-FFF2-40B4-BE49-F238E27FC236}">
                <a16:creationId xmlns:a16="http://schemas.microsoft.com/office/drawing/2014/main" id="{0AC1D5E2-E659-4367-9BBE-5E0DAD2BE085}"/>
              </a:ext>
            </a:extLst>
          </p:cNvPr>
          <p:cNvSpPr txBox="1"/>
          <p:nvPr/>
        </p:nvSpPr>
        <p:spPr>
          <a:xfrm>
            <a:off x="2650638" y="3912157"/>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45" name="TextBox 44">
            <a:extLst>
              <a:ext uri="{FF2B5EF4-FFF2-40B4-BE49-F238E27FC236}">
                <a16:creationId xmlns:a16="http://schemas.microsoft.com/office/drawing/2014/main" id="{AD28F7E3-4F1E-4519-942A-A5DFB3DBF941}"/>
              </a:ext>
            </a:extLst>
          </p:cNvPr>
          <p:cNvSpPr txBox="1"/>
          <p:nvPr/>
        </p:nvSpPr>
        <p:spPr>
          <a:xfrm>
            <a:off x="3105498" y="3912157"/>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C</a:t>
            </a:r>
          </a:p>
        </p:txBody>
      </p:sp>
      <p:sp>
        <p:nvSpPr>
          <p:cNvPr id="46" name="TextBox 45">
            <a:extLst>
              <a:ext uri="{FF2B5EF4-FFF2-40B4-BE49-F238E27FC236}">
                <a16:creationId xmlns:a16="http://schemas.microsoft.com/office/drawing/2014/main" id="{F270D23C-7A34-40EC-B76B-30E1180C9DEF}"/>
              </a:ext>
            </a:extLst>
          </p:cNvPr>
          <p:cNvSpPr txBox="1"/>
          <p:nvPr/>
        </p:nvSpPr>
        <p:spPr>
          <a:xfrm>
            <a:off x="3609313" y="3912157"/>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O</a:t>
            </a:r>
          </a:p>
        </p:txBody>
      </p:sp>
      <p:sp>
        <p:nvSpPr>
          <p:cNvPr id="47" name="TextBox 46">
            <a:extLst>
              <a:ext uri="{FF2B5EF4-FFF2-40B4-BE49-F238E27FC236}">
                <a16:creationId xmlns:a16="http://schemas.microsoft.com/office/drawing/2014/main" id="{CD62829A-B5D9-4D32-8F70-3BC766F15AEE}"/>
              </a:ext>
            </a:extLst>
          </p:cNvPr>
          <p:cNvSpPr txBox="1"/>
          <p:nvPr/>
        </p:nvSpPr>
        <p:spPr>
          <a:xfrm>
            <a:off x="4074661" y="3892313"/>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L</a:t>
            </a:r>
          </a:p>
        </p:txBody>
      </p:sp>
      <p:sp>
        <p:nvSpPr>
          <p:cNvPr id="48" name="TextBox 47">
            <a:extLst>
              <a:ext uri="{FF2B5EF4-FFF2-40B4-BE49-F238E27FC236}">
                <a16:creationId xmlns:a16="http://schemas.microsoft.com/office/drawing/2014/main" id="{58B31542-E0F0-413E-8694-54A78D6D30C0}"/>
              </a:ext>
            </a:extLst>
          </p:cNvPr>
          <p:cNvSpPr txBox="1"/>
          <p:nvPr/>
        </p:nvSpPr>
        <p:spPr>
          <a:xfrm>
            <a:off x="4583776" y="3892312"/>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L</a:t>
            </a:r>
          </a:p>
        </p:txBody>
      </p:sp>
      <p:sp>
        <p:nvSpPr>
          <p:cNvPr id="49" name="TextBox 48">
            <a:extLst>
              <a:ext uri="{FF2B5EF4-FFF2-40B4-BE49-F238E27FC236}">
                <a16:creationId xmlns:a16="http://schemas.microsoft.com/office/drawing/2014/main" id="{AE4A8198-10EA-409E-B780-5D3AA0F1408F}"/>
              </a:ext>
            </a:extLst>
          </p:cNvPr>
          <p:cNvSpPr txBox="1"/>
          <p:nvPr/>
        </p:nvSpPr>
        <p:spPr>
          <a:xfrm>
            <a:off x="5560924" y="3902110"/>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C</a:t>
            </a:r>
          </a:p>
        </p:txBody>
      </p:sp>
      <p:sp>
        <p:nvSpPr>
          <p:cNvPr id="50" name="TextBox 49">
            <a:extLst>
              <a:ext uri="{FF2B5EF4-FFF2-40B4-BE49-F238E27FC236}">
                <a16:creationId xmlns:a16="http://schemas.microsoft.com/office/drawing/2014/main" id="{8B054B84-7447-4D68-A69F-211387FA0669}"/>
              </a:ext>
            </a:extLst>
          </p:cNvPr>
          <p:cNvSpPr txBox="1"/>
          <p:nvPr/>
        </p:nvSpPr>
        <p:spPr>
          <a:xfrm>
            <a:off x="6028784" y="3884224"/>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T</a:t>
            </a:r>
          </a:p>
        </p:txBody>
      </p:sp>
      <p:sp>
        <p:nvSpPr>
          <p:cNvPr id="51" name="TextBox 50">
            <a:extLst>
              <a:ext uri="{FF2B5EF4-FFF2-40B4-BE49-F238E27FC236}">
                <a16:creationId xmlns:a16="http://schemas.microsoft.com/office/drawing/2014/main" id="{4F97507D-13B4-42DB-B899-25499EE28A89}"/>
              </a:ext>
            </a:extLst>
          </p:cNvPr>
          <p:cNvSpPr txBox="1"/>
          <p:nvPr/>
        </p:nvSpPr>
        <p:spPr>
          <a:xfrm>
            <a:off x="6994326" y="3910199"/>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R</a:t>
            </a:r>
          </a:p>
        </p:txBody>
      </p:sp>
      <p:sp>
        <p:nvSpPr>
          <p:cNvPr id="52" name="TextBox 51">
            <a:extLst>
              <a:ext uri="{FF2B5EF4-FFF2-40B4-BE49-F238E27FC236}">
                <a16:creationId xmlns:a16="http://schemas.microsoft.com/office/drawing/2014/main" id="{048ED855-3C26-4E2D-9635-6658ECCF8DCA}"/>
              </a:ext>
            </a:extLst>
          </p:cNvPr>
          <p:cNvSpPr txBox="1"/>
          <p:nvPr/>
        </p:nvSpPr>
        <p:spPr>
          <a:xfrm>
            <a:off x="2603920" y="5322552"/>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X</a:t>
            </a:r>
          </a:p>
        </p:txBody>
      </p:sp>
      <p:sp>
        <p:nvSpPr>
          <p:cNvPr id="53" name="TextBox 52">
            <a:extLst>
              <a:ext uri="{FF2B5EF4-FFF2-40B4-BE49-F238E27FC236}">
                <a16:creationId xmlns:a16="http://schemas.microsoft.com/office/drawing/2014/main" id="{688F4A65-A8E3-4BA4-B7AD-7C449EFB46C3}"/>
              </a:ext>
            </a:extLst>
          </p:cNvPr>
          <p:cNvSpPr txBox="1"/>
          <p:nvPr/>
        </p:nvSpPr>
        <p:spPr>
          <a:xfrm>
            <a:off x="3105498" y="5322551"/>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P</a:t>
            </a:r>
          </a:p>
        </p:txBody>
      </p:sp>
      <p:sp>
        <p:nvSpPr>
          <p:cNvPr id="54" name="TextBox 53">
            <a:extLst>
              <a:ext uri="{FF2B5EF4-FFF2-40B4-BE49-F238E27FC236}">
                <a16:creationId xmlns:a16="http://schemas.microsoft.com/office/drawing/2014/main" id="{80AECEBB-6D3E-45B6-B312-9169DE4D612A}"/>
              </a:ext>
            </a:extLst>
          </p:cNvPr>
          <p:cNvSpPr txBox="1"/>
          <p:nvPr/>
        </p:nvSpPr>
        <p:spPr>
          <a:xfrm>
            <a:off x="3582796" y="5322551"/>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E</a:t>
            </a:r>
          </a:p>
        </p:txBody>
      </p:sp>
      <p:sp>
        <p:nvSpPr>
          <p:cNvPr id="55" name="TextBox 54">
            <a:extLst>
              <a:ext uri="{FF2B5EF4-FFF2-40B4-BE49-F238E27FC236}">
                <a16:creationId xmlns:a16="http://schemas.microsoft.com/office/drawing/2014/main" id="{49CB56EC-37A9-4201-8F62-E9057446213D}"/>
              </a:ext>
            </a:extLst>
          </p:cNvPr>
          <p:cNvSpPr txBox="1"/>
          <p:nvPr/>
        </p:nvSpPr>
        <p:spPr>
          <a:xfrm>
            <a:off x="4080190" y="5333923"/>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R</a:t>
            </a:r>
          </a:p>
        </p:txBody>
      </p:sp>
      <p:sp>
        <p:nvSpPr>
          <p:cNvPr id="56" name="TextBox 55">
            <a:extLst>
              <a:ext uri="{FF2B5EF4-FFF2-40B4-BE49-F238E27FC236}">
                <a16:creationId xmlns:a16="http://schemas.microsoft.com/office/drawing/2014/main" id="{BA099B6E-7F31-4B0D-9EAD-CD78E9680DC8}"/>
              </a:ext>
            </a:extLst>
          </p:cNvPr>
          <p:cNvSpPr txBox="1"/>
          <p:nvPr/>
        </p:nvSpPr>
        <p:spPr>
          <a:xfrm>
            <a:off x="4569868" y="5333923"/>
            <a:ext cx="411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T</a:t>
            </a:r>
          </a:p>
        </p:txBody>
      </p:sp>
      <p:sp>
        <p:nvSpPr>
          <p:cNvPr id="20" name="TextBox 19">
            <a:extLst>
              <a:ext uri="{FF2B5EF4-FFF2-40B4-BE49-F238E27FC236}">
                <a16:creationId xmlns:a16="http://schemas.microsoft.com/office/drawing/2014/main" id="{9BDCA61C-EB65-459F-87AB-CA30413BFBF8}"/>
              </a:ext>
            </a:extLst>
          </p:cNvPr>
          <p:cNvSpPr txBox="1"/>
          <p:nvPr/>
        </p:nvSpPr>
        <p:spPr>
          <a:xfrm>
            <a:off x="3582796" y="1489948"/>
            <a:ext cx="457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M</a:t>
            </a:r>
          </a:p>
        </p:txBody>
      </p:sp>
      <p:sp>
        <p:nvSpPr>
          <p:cNvPr id="25" name="TextBox 24">
            <a:extLst>
              <a:ext uri="{FF2B5EF4-FFF2-40B4-BE49-F238E27FC236}">
                <a16:creationId xmlns:a16="http://schemas.microsoft.com/office/drawing/2014/main" id="{2D6A4DAE-B7B6-4676-84EF-705E53AD2799}"/>
              </a:ext>
            </a:extLst>
          </p:cNvPr>
          <p:cNvSpPr txBox="1"/>
          <p:nvPr/>
        </p:nvSpPr>
        <p:spPr>
          <a:xfrm>
            <a:off x="6524726" y="1951613"/>
            <a:ext cx="457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W</a:t>
            </a:r>
          </a:p>
        </p:txBody>
      </p:sp>
      <p:sp>
        <p:nvSpPr>
          <p:cNvPr id="30" name="TextBox 29">
            <a:extLst>
              <a:ext uri="{FF2B5EF4-FFF2-40B4-BE49-F238E27FC236}">
                <a16:creationId xmlns:a16="http://schemas.microsoft.com/office/drawing/2014/main" id="{4445FF9E-630F-4391-BC36-C9BFDB7C77D5}"/>
              </a:ext>
            </a:extLst>
          </p:cNvPr>
          <p:cNvSpPr txBox="1"/>
          <p:nvPr/>
        </p:nvSpPr>
        <p:spPr>
          <a:xfrm>
            <a:off x="6514678" y="4397828"/>
            <a:ext cx="4572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M</a:t>
            </a:r>
          </a:p>
        </p:txBody>
      </p:sp>
      <p:pic>
        <p:nvPicPr>
          <p:cNvPr id="57" name="Crwd pharisee">
            <a:hlinkClick r:id="" action="ppaction://media"/>
            <a:extLst>
              <a:ext uri="{FF2B5EF4-FFF2-40B4-BE49-F238E27FC236}">
                <a16:creationId xmlns:a16="http://schemas.microsoft.com/office/drawing/2014/main" id="{635FC917-C9D2-447C-ADD6-C7ECDF23F150}"/>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4613172" y="507678"/>
            <a:ext cx="365760" cy="365760"/>
          </a:xfrm>
          <a:prstGeom prst="rect">
            <a:avLst/>
          </a:prstGeom>
        </p:spPr>
      </p:pic>
      <p:pic>
        <p:nvPicPr>
          <p:cNvPr id="58" name="Crwd complain 1">
            <a:hlinkClick r:id="" action="ppaction://media"/>
            <a:extLst>
              <a:ext uri="{FF2B5EF4-FFF2-40B4-BE49-F238E27FC236}">
                <a16:creationId xmlns:a16="http://schemas.microsoft.com/office/drawing/2014/main" id="{79DD64C0-17F0-46FF-9ED2-9C0996A41179}"/>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2221689" y="1537899"/>
            <a:ext cx="365760" cy="365760"/>
          </a:xfrm>
          <a:prstGeom prst="rect">
            <a:avLst/>
          </a:prstGeom>
        </p:spPr>
      </p:pic>
      <p:pic>
        <p:nvPicPr>
          <p:cNvPr id="59" name="Crwd welcome">
            <a:hlinkClick r:id="" action="ppaction://media"/>
            <a:extLst>
              <a:ext uri="{FF2B5EF4-FFF2-40B4-BE49-F238E27FC236}">
                <a16:creationId xmlns:a16="http://schemas.microsoft.com/office/drawing/2014/main" id="{8BEC591A-140D-4357-84A9-8C4C2A394B6C}"/>
              </a:ext>
            </a:extLst>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6556551" y="1571062"/>
            <a:ext cx="365760" cy="365760"/>
          </a:xfrm>
          <a:prstGeom prst="rect">
            <a:avLst/>
          </a:prstGeom>
        </p:spPr>
      </p:pic>
      <p:pic>
        <p:nvPicPr>
          <p:cNvPr id="60" name="Crwd parable">
            <a:hlinkClick r:id="" action="ppaction://media"/>
            <a:extLst>
              <a:ext uri="{FF2B5EF4-FFF2-40B4-BE49-F238E27FC236}">
                <a16:creationId xmlns:a16="http://schemas.microsoft.com/office/drawing/2014/main" id="{8D9A6F7F-3079-40BC-A9A5-2993BADBFD3D}"/>
              </a:ext>
            </a:extLst>
          </p:cNvPr>
          <p:cNvPicPr>
            <a:picLocks noChangeAspect="1"/>
          </p:cNvPicPr>
          <p:nvPr>
            <a:audioFile r:link="rId8"/>
            <p:extLst>
              <p:ext uri="{DAA4B4D4-6D71-4841-9C94-3DE7FCFB9230}">
                <p14:media xmlns:p14="http://schemas.microsoft.com/office/powerpoint/2010/main" r:embed="rId7"/>
              </p:ext>
            </p:extLst>
          </p:nvPr>
        </p:nvPicPr>
        <p:blipFill>
          <a:blip r:embed="rId18"/>
          <a:stretch>
            <a:fillRect/>
          </a:stretch>
        </p:blipFill>
        <p:spPr>
          <a:xfrm>
            <a:off x="2210527" y="2074594"/>
            <a:ext cx="365760" cy="365760"/>
          </a:xfrm>
          <a:prstGeom prst="rect">
            <a:avLst/>
          </a:prstGeom>
        </p:spPr>
      </p:pic>
      <p:pic>
        <p:nvPicPr>
          <p:cNvPr id="61" name="Crwd sinner">
            <a:hlinkClick r:id="" action="ppaction://media"/>
            <a:extLst>
              <a:ext uri="{FF2B5EF4-FFF2-40B4-BE49-F238E27FC236}">
                <a16:creationId xmlns:a16="http://schemas.microsoft.com/office/drawing/2014/main" id="{E08FC8A7-665F-4556-A4BC-95E7C2C1CEDB}"/>
              </a:ext>
            </a:extLst>
          </p:cNvPr>
          <p:cNvPicPr>
            <a:picLocks noChangeAspect="1"/>
          </p:cNvPicPr>
          <p:nvPr>
            <a:audioFile r:link="rId10"/>
            <p:extLst>
              <p:ext uri="{DAA4B4D4-6D71-4841-9C94-3DE7FCFB9230}">
                <p14:media xmlns:p14="http://schemas.microsoft.com/office/powerpoint/2010/main" r:embed="rId9"/>
              </p:ext>
            </p:extLst>
          </p:nvPr>
        </p:nvPicPr>
        <p:blipFill>
          <a:blip r:embed="rId18"/>
          <a:stretch>
            <a:fillRect/>
          </a:stretch>
        </p:blipFill>
        <p:spPr>
          <a:xfrm>
            <a:off x="4158235" y="2488306"/>
            <a:ext cx="365760" cy="365760"/>
          </a:xfrm>
          <a:prstGeom prst="rect">
            <a:avLst/>
          </a:prstGeom>
        </p:spPr>
      </p:pic>
      <p:pic>
        <p:nvPicPr>
          <p:cNvPr id="62" name="Crwd taxcollector">
            <a:hlinkClick r:id="" action="ppaction://media"/>
            <a:extLst>
              <a:ext uri="{FF2B5EF4-FFF2-40B4-BE49-F238E27FC236}">
                <a16:creationId xmlns:a16="http://schemas.microsoft.com/office/drawing/2014/main" id="{FF0FB6DB-41D2-47B6-9890-8371CA07FEDB}"/>
              </a:ext>
            </a:extLst>
          </p:cNvPr>
          <p:cNvPicPr>
            <a:picLocks noChangeAspect="1"/>
          </p:cNvPicPr>
          <p:nvPr>
            <a:audioFile r:link="rId12"/>
            <p:extLst>
              <p:ext uri="{DAA4B4D4-6D71-4841-9C94-3DE7FCFB9230}">
                <p14:media xmlns:p14="http://schemas.microsoft.com/office/powerpoint/2010/main" r:embed="rId11"/>
              </p:ext>
            </p:extLst>
          </p:nvPr>
        </p:nvPicPr>
        <p:blipFill>
          <a:blip r:embed="rId18"/>
          <a:stretch>
            <a:fillRect/>
          </a:stretch>
        </p:blipFill>
        <p:spPr>
          <a:xfrm>
            <a:off x="1672245" y="3555604"/>
            <a:ext cx="365760" cy="365760"/>
          </a:xfrm>
          <a:prstGeom prst="rect">
            <a:avLst/>
          </a:prstGeom>
        </p:spPr>
      </p:pic>
      <p:pic>
        <p:nvPicPr>
          <p:cNvPr id="63" name="Crwd expert">
            <a:hlinkClick r:id="" action="ppaction://media"/>
            <a:extLst>
              <a:ext uri="{FF2B5EF4-FFF2-40B4-BE49-F238E27FC236}">
                <a16:creationId xmlns:a16="http://schemas.microsoft.com/office/drawing/2014/main" id="{2B22B227-FD46-4BC3-B40C-86304292DD56}"/>
              </a:ext>
            </a:extLst>
          </p:cNvPr>
          <p:cNvPicPr>
            <a:picLocks noChangeAspect="1"/>
          </p:cNvPicPr>
          <p:nvPr>
            <a:audioFile r:link="rId14"/>
            <p:extLst>
              <p:ext uri="{DAA4B4D4-6D71-4841-9C94-3DE7FCFB9230}">
                <p14:media xmlns:p14="http://schemas.microsoft.com/office/powerpoint/2010/main" r:embed="rId13"/>
              </p:ext>
            </p:extLst>
          </p:nvPr>
        </p:nvPicPr>
        <p:blipFill>
          <a:blip r:embed="rId18"/>
          <a:stretch>
            <a:fillRect/>
          </a:stretch>
        </p:blipFill>
        <p:spPr>
          <a:xfrm>
            <a:off x="1720849" y="5381875"/>
            <a:ext cx="365760" cy="365760"/>
          </a:xfrm>
          <a:prstGeom prst="rect">
            <a:avLst/>
          </a:prstGeom>
        </p:spPr>
      </p:pic>
      <p:pic>
        <p:nvPicPr>
          <p:cNvPr id="4" name="Picture 3">
            <a:extLst>
              <a:ext uri="{FF2B5EF4-FFF2-40B4-BE49-F238E27FC236}">
                <a16:creationId xmlns:a16="http://schemas.microsoft.com/office/drawing/2014/main" id="{0ACB2A15-9E73-42A4-A714-9F16A6748893}"/>
              </a:ext>
            </a:extLst>
          </p:cNvPr>
          <p:cNvPicPr>
            <a:picLocks noChangeAspect="1"/>
          </p:cNvPicPr>
          <p:nvPr/>
        </p:nvPicPr>
        <p:blipFill rotWithShape="1">
          <a:blip r:embed="rId17" cstate="print">
            <a:duotone>
              <a:prstClr val="black"/>
              <a:srgbClr val="D9C3A5">
                <a:tint val="50000"/>
                <a:satMod val="180000"/>
              </a:srgbClr>
            </a:duotone>
            <a:extLst>
              <a:ext uri="{28A0092B-C50C-407E-A947-70E740481C1C}">
                <a14:useLocalDpi xmlns:a14="http://schemas.microsoft.com/office/drawing/2010/main" val="0"/>
              </a:ext>
            </a:extLst>
          </a:blip>
          <a:srcRect l="13538" t="64475" r="9685" b="18832"/>
          <a:stretch/>
        </p:blipFill>
        <p:spPr>
          <a:xfrm>
            <a:off x="197513" y="135542"/>
            <a:ext cx="4021295" cy="1053614"/>
          </a:xfrm>
          <a:prstGeom prst="rect">
            <a:avLst/>
          </a:prstGeom>
        </p:spPr>
      </p:pic>
    </p:spTree>
    <p:extLst>
      <p:ext uri="{BB962C8B-B14F-4D97-AF65-F5344CB8AC3E}">
        <p14:creationId xmlns:p14="http://schemas.microsoft.com/office/powerpoint/2010/main" val="76216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8" fill="hold"/>
                                        <p:tgtEl>
                                          <p:spTgt spid="57"/>
                                        </p:tgtEl>
                                      </p:cBhvr>
                                    </p:cmd>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2554" fill="hold"/>
                                        <p:tgtEl>
                                          <p:spTgt spid="58"/>
                                        </p:tgtEl>
                                      </p:cBhvr>
                                    </p:cmd>
                                  </p:childTnLst>
                                </p:cTn>
                              </p:par>
                              <p:par>
                                <p:cTn id="35" presetID="2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1439" fill="hold"/>
                                        <p:tgtEl>
                                          <p:spTgt spid="59"/>
                                        </p:tgtEl>
                                      </p:cBhvr>
                                    </p:cmd>
                                  </p:childTnLst>
                                </p:cTn>
                              </p:par>
                              <p:par>
                                <p:cTn id="60" presetID="22" presetClass="entr" presetSubtype="8"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mediacall" presetSubtype="0" fill="hold" nodeType="clickEffect">
                                  <p:stCondLst>
                                    <p:cond delay="0"/>
                                  </p:stCondLst>
                                  <p:childTnLst>
                                    <p:cmd type="call" cmd="playFrom(0.0)">
                                      <p:cBhvr>
                                        <p:cTn id="84" dur="1578" fill="hold"/>
                                        <p:tgtEl>
                                          <p:spTgt spid="60"/>
                                        </p:tgtEl>
                                      </p:cBhvr>
                                    </p:cmd>
                                  </p:childTnLst>
                                </p:cTn>
                              </p:par>
                              <p:par>
                                <p:cTn id="85" presetID="22" presetClass="entr" presetSubtype="8"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left)">
                                      <p:cBhvr>
                                        <p:cTn id="87" dur="500"/>
                                        <p:tgtEl>
                                          <p:spTgt spid="32"/>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left)">
                                      <p:cBhvr>
                                        <p:cTn id="90" dur="500"/>
                                        <p:tgtEl>
                                          <p:spTgt spid="33"/>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left)">
                                      <p:cBhvr>
                                        <p:cTn id="93" dur="500"/>
                                        <p:tgtEl>
                                          <p:spTgt spid="34"/>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wipe(left)">
                                      <p:cBhvr>
                                        <p:cTn id="96" dur="500"/>
                                        <p:tgtEl>
                                          <p:spTgt spid="35"/>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wipe(left)">
                                      <p:cBhvr>
                                        <p:cTn id="99" dur="500"/>
                                        <p:tgtEl>
                                          <p:spTgt spid="36"/>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wipe(left)">
                                      <p:cBhvr>
                                        <p:cTn id="102" dur="500"/>
                                        <p:tgtEl>
                                          <p:spTgt spid="37"/>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wipe(left)">
                                      <p:cBhvr>
                                        <p:cTn id="105" dur="500"/>
                                        <p:tgtEl>
                                          <p:spTgt spid="38"/>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mediacall" presetSubtype="0" fill="hold" nodeType="clickEffect">
                                  <p:stCondLst>
                                    <p:cond delay="0"/>
                                  </p:stCondLst>
                                  <p:childTnLst>
                                    <p:cmd type="call" cmd="playFrom(0.0)">
                                      <p:cBhvr>
                                        <p:cTn id="109" dur="1369" fill="hold"/>
                                        <p:tgtEl>
                                          <p:spTgt spid="61"/>
                                        </p:tgtEl>
                                      </p:cBhvr>
                                    </p:cmd>
                                  </p:childTnLst>
                                </p:cTn>
                              </p:par>
                              <p:par>
                                <p:cTn id="110" presetID="22" presetClass="entr" presetSubtype="8"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left)">
                                      <p:cBhvr>
                                        <p:cTn id="112" dur="500"/>
                                        <p:tgtEl>
                                          <p:spTgt spid="3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wipe(left)">
                                      <p:cBhvr>
                                        <p:cTn id="115" dur="500"/>
                                        <p:tgtEl>
                                          <p:spTgt spid="40"/>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ipe(left)">
                                      <p:cBhvr>
                                        <p:cTn id="118" dur="500"/>
                                        <p:tgtEl>
                                          <p:spTgt spid="41"/>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left)">
                                      <p:cBhvr>
                                        <p:cTn id="121" dur="500"/>
                                        <p:tgtEl>
                                          <p:spTgt spid="42"/>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mediacall" presetSubtype="0" fill="hold" nodeType="clickEffect">
                                  <p:stCondLst>
                                    <p:cond delay="0"/>
                                  </p:stCondLst>
                                  <p:childTnLst>
                                    <p:cmd type="call" cmd="playFrom(0.0)">
                                      <p:cBhvr>
                                        <p:cTn id="125" dur="1834" fill="hold"/>
                                        <p:tgtEl>
                                          <p:spTgt spid="62"/>
                                        </p:tgtEl>
                                      </p:cBhvr>
                                    </p:cmd>
                                  </p:childTnLst>
                                </p:cTn>
                              </p:par>
                              <p:par>
                                <p:cTn id="126" presetID="22" presetClass="entr" presetSubtype="8" fill="hold" grpId="0" nodeType="with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left)">
                                      <p:cBhvr>
                                        <p:cTn id="128" dur="500"/>
                                        <p:tgtEl>
                                          <p:spTgt spid="43"/>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44"/>
                                        </p:tgtEl>
                                        <p:attrNameLst>
                                          <p:attrName>style.visibility</p:attrName>
                                        </p:attrNameLst>
                                      </p:cBhvr>
                                      <p:to>
                                        <p:strVal val="visible"/>
                                      </p:to>
                                    </p:set>
                                    <p:animEffect transition="in" filter="wipe(left)">
                                      <p:cBhvr>
                                        <p:cTn id="131" dur="500"/>
                                        <p:tgtEl>
                                          <p:spTgt spid="44"/>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45"/>
                                        </p:tgtEl>
                                        <p:attrNameLst>
                                          <p:attrName>style.visibility</p:attrName>
                                        </p:attrNameLst>
                                      </p:cBhvr>
                                      <p:to>
                                        <p:strVal val="visible"/>
                                      </p:to>
                                    </p:set>
                                    <p:animEffect transition="in" filter="wipe(left)">
                                      <p:cBhvr>
                                        <p:cTn id="134" dur="500"/>
                                        <p:tgtEl>
                                          <p:spTgt spid="45"/>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46"/>
                                        </p:tgtEl>
                                        <p:attrNameLst>
                                          <p:attrName>style.visibility</p:attrName>
                                        </p:attrNameLst>
                                      </p:cBhvr>
                                      <p:to>
                                        <p:strVal val="visible"/>
                                      </p:to>
                                    </p:set>
                                    <p:animEffect transition="in" filter="wipe(left)">
                                      <p:cBhvr>
                                        <p:cTn id="137" dur="500"/>
                                        <p:tgtEl>
                                          <p:spTgt spid="46"/>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47"/>
                                        </p:tgtEl>
                                        <p:attrNameLst>
                                          <p:attrName>style.visibility</p:attrName>
                                        </p:attrNameLst>
                                      </p:cBhvr>
                                      <p:to>
                                        <p:strVal val="visible"/>
                                      </p:to>
                                    </p:set>
                                    <p:animEffect transition="in" filter="wipe(left)">
                                      <p:cBhvr>
                                        <p:cTn id="140" dur="500"/>
                                        <p:tgtEl>
                                          <p:spTgt spid="47"/>
                                        </p:tgtEl>
                                      </p:cBhvr>
                                    </p:animEffect>
                                  </p:childTnLst>
                                </p:cTn>
                              </p:par>
                              <p:par>
                                <p:cTn id="141" presetID="22" presetClass="entr" presetSubtype="8"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Effect transition="in" filter="wipe(left)">
                                      <p:cBhvr>
                                        <p:cTn id="143" dur="500"/>
                                        <p:tgtEl>
                                          <p:spTgt spid="48"/>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49"/>
                                        </p:tgtEl>
                                        <p:attrNameLst>
                                          <p:attrName>style.visibility</p:attrName>
                                        </p:attrNameLst>
                                      </p:cBhvr>
                                      <p:to>
                                        <p:strVal val="visible"/>
                                      </p:to>
                                    </p:set>
                                    <p:animEffect transition="in" filter="wipe(left)">
                                      <p:cBhvr>
                                        <p:cTn id="146" dur="500"/>
                                        <p:tgtEl>
                                          <p:spTgt spid="49"/>
                                        </p:tgtEl>
                                      </p:cBhvr>
                                    </p:animEffect>
                                  </p:childTnLst>
                                </p:cTn>
                              </p:par>
                              <p:par>
                                <p:cTn id="147" presetID="22" presetClass="entr" presetSubtype="8" fill="hold" grpId="0" nodeType="withEffect">
                                  <p:stCondLst>
                                    <p:cond delay="0"/>
                                  </p:stCondLst>
                                  <p:childTnLst>
                                    <p:set>
                                      <p:cBhvr>
                                        <p:cTn id="148" dur="1" fill="hold">
                                          <p:stCondLst>
                                            <p:cond delay="0"/>
                                          </p:stCondLst>
                                        </p:cTn>
                                        <p:tgtEl>
                                          <p:spTgt spid="50"/>
                                        </p:tgtEl>
                                        <p:attrNameLst>
                                          <p:attrName>style.visibility</p:attrName>
                                        </p:attrNameLst>
                                      </p:cBhvr>
                                      <p:to>
                                        <p:strVal val="visible"/>
                                      </p:to>
                                    </p:set>
                                    <p:animEffect transition="in" filter="wipe(left)">
                                      <p:cBhvr>
                                        <p:cTn id="149" dur="500"/>
                                        <p:tgtEl>
                                          <p:spTgt spid="50"/>
                                        </p:tgtEl>
                                      </p:cBhvr>
                                    </p:animEffect>
                                  </p:childTnLst>
                                </p:cTn>
                              </p:par>
                              <p:par>
                                <p:cTn id="150" presetID="22" presetClass="entr" presetSubtype="8" fill="hold" grpId="0" nodeType="withEffect">
                                  <p:stCondLst>
                                    <p:cond delay="0"/>
                                  </p:stCondLst>
                                  <p:childTnLst>
                                    <p:set>
                                      <p:cBhvr>
                                        <p:cTn id="151" dur="1" fill="hold">
                                          <p:stCondLst>
                                            <p:cond delay="0"/>
                                          </p:stCondLst>
                                        </p:cTn>
                                        <p:tgtEl>
                                          <p:spTgt spid="51"/>
                                        </p:tgtEl>
                                        <p:attrNameLst>
                                          <p:attrName>style.visibility</p:attrName>
                                        </p:attrNameLst>
                                      </p:cBhvr>
                                      <p:to>
                                        <p:strVal val="visible"/>
                                      </p:to>
                                    </p:set>
                                    <p:animEffect transition="in" filter="wipe(left)">
                                      <p:cBhvr>
                                        <p:cTn id="152" dur="500"/>
                                        <p:tgtEl>
                                          <p:spTgt spid="51"/>
                                        </p:tgtEl>
                                      </p:cBhvr>
                                    </p:animEffect>
                                  </p:childTnLst>
                                </p:cTn>
                              </p:par>
                            </p:childTnLst>
                          </p:cTn>
                        </p:par>
                      </p:childTnLst>
                    </p:cTn>
                  </p:par>
                  <p:par>
                    <p:cTn id="153" fill="hold">
                      <p:stCondLst>
                        <p:cond delay="indefinite"/>
                      </p:stCondLst>
                      <p:childTnLst>
                        <p:par>
                          <p:cTn id="154" fill="hold">
                            <p:stCondLst>
                              <p:cond delay="0"/>
                            </p:stCondLst>
                            <p:childTnLst>
                              <p:par>
                                <p:cTn id="155" presetID="1" presetClass="mediacall" presetSubtype="0" fill="hold" nodeType="clickEffect">
                                  <p:stCondLst>
                                    <p:cond delay="0"/>
                                  </p:stCondLst>
                                  <p:childTnLst>
                                    <p:cmd type="call" cmd="playFrom(0.0)">
                                      <p:cBhvr>
                                        <p:cTn id="156" dur="2020" fill="hold"/>
                                        <p:tgtEl>
                                          <p:spTgt spid="63"/>
                                        </p:tgtEl>
                                      </p:cBhvr>
                                    </p:cmd>
                                  </p:childTnLst>
                                </p:cTn>
                              </p:par>
                              <p:par>
                                <p:cTn id="157" presetID="22" presetClass="entr" presetSubtype="8"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Effect transition="in" filter="wipe(left)">
                                      <p:cBhvr>
                                        <p:cTn id="159" dur="500"/>
                                        <p:tgtEl>
                                          <p:spTgt spid="52"/>
                                        </p:tgtEl>
                                      </p:cBhvr>
                                    </p:animEffect>
                                  </p:childTnLst>
                                </p:cTn>
                              </p:par>
                              <p:par>
                                <p:cTn id="160" presetID="22" presetClass="entr" presetSubtype="8" fill="hold" grpId="0" nodeType="with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wipe(left)">
                                      <p:cBhvr>
                                        <p:cTn id="162" dur="500"/>
                                        <p:tgtEl>
                                          <p:spTgt spid="53"/>
                                        </p:tgtEl>
                                      </p:cBhvr>
                                    </p:animEffect>
                                  </p:childTnLst>
                                </p:cTn>
                              </p:par>
                              <p:par>
                                <p:cTn id="163" presetID="22" presetClass="entr" presetSubtype="8" fill="hold" grpId="0" nodeType="withEffect">
                                  <p:stCondLst>
                                    <p:cond delay="0"/>
                                  </p:stCondLst>
                                  <p:childTnLst>
                                    <p:set>
                                      <p:cBhvr>
                                        <p:cTn id="164" dur="1" fill="hold">
                                          <p:stCondLst>
                                            <p:cond delay="0"/>
                                          </p:stCondLst>
                                        </p:cTn>
                                        <p:tgtEl>
                                          <p:spTgt spid="54"/>
                                        </p:tgtEl>
                                        <p:attrNameLst>
                                          <p:attrName>style.visibility</p:attrName>
                                        </p:attrNameLst>
                                      </p:cBhvr>
                                      <p:to>
                                        <p:strVal val="visible"/>
                                      </p:to>
                                    </p:set>
                                    <p:animEffect transition="in" filter="wipe(left)">
                                      <p:cBhvr>
                                        <p:cTn id="165" dur="500"/>
                                        <p:tgtEl>
                                          <p:spTgt spid="54"/>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55"/>
                                        </p:tgtEl>
                                        <p:attrNameLst>
                                          <p:attrName>style.visibility</p:attrName>
                                        </p:attrNameLst>
                                      </p:cBhvr>
                                      <p:to>
                                        <p:strVal val="visible"/>
                                      </p:to>
                                    </p:set>
                                    <p:animEffect transition="in" filter="wipe(left)">
                                      <p:cBhvr>
                                        <p:cTn id="168" dur="500"/>
                                        <p:tgtEl>
                                          <p:spTgt spid="55"/>
                                        </p:tgtEl>
                                      </p:cBhvr>
                                    </p:animEffect>
                                  </p:childTnLst>
                                </p:cTn>
                              </p:par>
                              <p:par>
                                <p:cTn id="169" presetID="22" presetClass="entr" presetSubtype="8" fill="hold" grpId="0" nodeType="withEffect">
                                  <p:stCondLst>
                                    <p:cond delay="0"/>
                                  </p:stCondLst>
                                  <p:childTnLst>
                                    <p:set>
                                      <p:cBhvr>
                                        <p:cTn id="170" dur="1" fill="hold">
                                          <p:stCondLst>
                                            <p:cond delay="0"/>
                                          </p:stCondLst>
                                        </p:cTn>
                                        <p:tgtEl>
                                          <p:spTgt spid="56"/>
                                        </p:tgtEl>
                                        <p:attrNameLst>
                                          <p:attrName>style.visibility</p:attrName>
                                        </p:attrNameLst>
                                      </p:cBhvr>
                                      <p:to>
                                        <p:strVal val="visible"/>
                                      </p:to>
                                    </p:set>
                                    <p:animEffect transition="in" filter="wipe(left)">
                                      <p:cBhvr>
                                        <p:cTn id="17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2" fill="hold" display="0">
                  <p:stCondLst>
                    <p:cond delay="indefinite"/>
                  </p:stCondLst>
                  <p:endCondLst>
                    <p:cond evt="onStopAudio" delay="0">
                      <p:tgtEl>
                        <p:sldTgt/>
                      </p:tgtEl>
                    </p:cond>
                  </p:endCondLst>
                </p:cTn>
                <p:tgtEl>
                  <p:spTgt spid="57"/>
                </p:tgtEl>
              </p:cMediaNode>
            </p:audio>
            <p:audio>
              <p:cMediaNode vol="80000">
                <p:cTn id="173" fill="hold" display="0">
                  <p:stCondLst>
                    <p:cond delay="indefinite"/>
                  </p:stCondLst>
                  <p:endCondLst>
                    <p:cond evt="onStopAudio" delay="0">
                      <p:tgtEl>
                        <p:sldTgt/>
                      </p:tgtEl>
                    </p:cond>
                  </p:endCondLst>
                </p:cTn>
                <p:tgtEl>
                  <p:spTgt spid="58"/>
                </p:tgtEl>
              </p:cMediaNode>
            </p:audio>
            <p:audio>
              <p:cMediaNode vol="80000">
                <p:cTn id="174" fill="hold" display="0">
                  <p:stCondLst>
                    <p:cond delay="indefinite"/>
                  </p:stCondLst>
                  <p:endCondLst>
                    <p:cond evt="onStopAudio" delay="0">
                      <p:tgtEl>
                        <p:sldTgt/>
                      </p:tgtEl>
                    </p:cond>
                  </p:endCondLst>
                </p:cTn>
                <p:tgtEl>
                  <p:spTgt spid="59"/>
                </p:tgtEl>
              </p:cMediaNode>
            </p:audio>
            <p:audio>
              <p:cMediaNode vol="80000">
                <p:cTn id="175" fill="hold" display="0">
                  <p:stCondLst>
                    <p:cond delay="indefinite"/>
                  </p:stCondLst>
                  <p:endCondLst>
                    <p:cond evt="onStopAudio" delay="0">
                      <p:tgtEl>
                        <p:sldTgt/>
                      </p:tgtEl>
                    </p:cond>
                  </p:endCondLst>
                </p:cTn>
                <p:tgtEl>
                  <p:spTgt spid="60"/>
                </p:tgtEl>
              </p:cMediaNode>
            </p:audio>
            <p:audio>
              <p:cMediaNode vol="80000">
                <p:cTn id="176" fill="hold" display="0">
                  <p:stCondLst>
                    <p:cond delay="indefinite"/>
                  </p:stCondLst>
                  <p:endCondLst>
                    <p:cond evt="onStopAudio" delay="0">
                      <p:tgtEl>
                        <p:sldTgt/>
                      </p:tgtEl>
                    </p:cond>
                  </p:endCondLst>
                </p:cTn>
                <p:tgtEl>
                  <p:spTgt spid="61"/>
                </p:tgtEl>
              </p:cMediaNode>
            </p:audio>
            <p:audio>
              <p:cMediaNode vol="80000">
                <p:cTn id="177" fill="hold" display="0">
                  <p:stCondLst>
                    <p:cond delay="indefinite"/>
                  </p:stCondLst>
                  <p:endCondLst>
                    <p:cond evt="onStopAudio" delay="0">
                      <p:tgtEl>
                        <p:sldTgt/>
                      </p:tgtEl>
                    </p:cond>
                  </p:endCondLst>
                </p:cTn>
                <p:tgtEl>
                  <p:spTgt spid="62"/>
                </p:tgtEl>
              </p:cMediaNode>
            </p:audio>
            <p:audio>
              <p:cMediaNode vol="80000">
                <p:cTn id="178" fill="hold" display="0">
                  <p:stCondLst>
                    <p:cond delay="indefinite"/>
                  </p:stCondLst>
                  <p:endCondLst>
                    <p:cond evt="onStopAudio" delay="0">
                      <p:tgtEl>
                        <p:sldTgt/>
                      </p:tgtEl>
                    </p:cond>
                  </p:endCondLst>
                </p:cTn>
                <p:tgtEl>
                  <p:spTgt spid="63"/>
                </p:tgtEl>
              </p:cMediaNode>
            </p:audio>
          </p:childTnLst>
        </p:cTn>
      </p:par>
    </p:tnLst>
    <p:bldLst>
      <p:bldP spid="3" grpId="0"/>
      <p:bldP spid="11" grpId="0"/>
      <p:bldP spid="12" grpId="0"/>
      <p:bldP spid="13" grpId="0"/>
      <p:bldP spid="14" grpId="0"/>
      <p:bldP spid="15" grpId="0"/>
      <p:bldP spid="16" grpId="0"/>
      <p:bldP spid="17" grpId="0"/>
      <p:bldP spid="18" grpId="0"/>
      <p:bldP spid="19" grpId="0"/>
      <p:bldP spid="21" grpId="0"/>
      <p:bldP spid="22" grpId="0"/>
      <p:bldP spid="23" grpId="0"/>
      <p:bldP spid="24" grpId="0"/>
      <p:bldP spid="26" grpId="0"/>
      <p:bldP spid="27" grpId="0"/>
      <p:bldP spid="28" grpId="0"/>
      <p:bldP spid="29"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20" grpId="0"/>
      <p:bldP spid="25"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5E09AC7-A777-4B49-B8D9-E789693FEE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603070-5DAD-4589-AEBF-4763B72620E9}" type="slidenum">
              <a:rPr kumimoji="0" lang="en-CA"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E623CD2-CABB-4950-98AD-44E7F806E262}"/>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t="10153" r="5675" b="13027"/>
          <a:stretch/>
        </p:blipFill>
        <p:spPr>
          <a:xfrm>
            <a:off x="1521304" y="83981"/>
            <a:ext cx="6347570" cy="6690037"/>
          </a:xfrm>
          <a:prstGeom prst="rect">
            <a:avLst/>
          </a:prstGeom>
        </p:spPr>
      </p:pic>
      <p:pic>
        <p:nvPicPr>
          <p:cNvPr id="2" name="Focus 2 reading">
            <a:hlinkClick r:id="" action="ppaction://media"/>
            <a:extLst>
              <a:ext uri="{FF2B5EF4-FFF2-40B4-BE49-F238E27FC236}">
                <a16:creationId xmlns:a16="http://schemas.microsoft.com/office/drawing/2014/main" id="{F7CEDC53-2EF8-4472-B539-314A2A6EDB0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58795" y="2290222"/>
            <a:ext cx="487363" cy="487363"/>
          </a:xfrm>
          <a:prstGeom prst="rect">
            <a:avLst/>
          </a:prstGeom>
        </p:spPr>
      </p:pic>
    </p:spTree>
    <p:extLst>
      <p:ext uri="{BB962C8B-B14F-4D97-AF65-F5344CB8AC3E}">
        <p14:creationId xmlns:p14="http://schemas.microsoft.com/office/powerpoint/2010/main" val="29825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0">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2AE008E-5577-4E7C-A56A-0FE464914D2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t="12328" r="-2" b="16772"/>
          <a:stretch/>
        </p:blipFill>
        <p:spPr>
          <a:xfrm>
            <a:off x="835819" y="10"/>
            <a:ext cx="7472362"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4" name="Slide Number Placeholder 3">
            <a:extLst>
              <a:ext uri="{FF2B5EF4-FFF2-40B4-BE49-F238E27FC236}">
                <a16:creationId xmlns:a16="http://schemas.microsoft.com/office/drawing/2014/main" id="{1C2C7323-0D84-484D-8D6E-7223FEC08AF8}"/>
              </a:ext>
            </a:extLst>
          </p:cNvPr>
          <p:cNvSpPr>
            <a:spLocks noGrp="1"/>
          </p:cNvSpPr>
          <p:nvPr>
            <p:ph type="sldNum" sz="quarter" idx="12"/>
          </p:nvPr>
        </p:nvSpPr>
        <p:spPr>
          <a:xfrm>
            <a:off x="7718107" y="6356350"/>
            <a:ext cx="79724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0603070-5DAD-4589-AEBF-4763B72620E9}" type="slidenum">
              <a:rPr kumimoji="0" lang="en-CA" sz="1200" b="0" i="0" u="none" strike="noStrike" kern="1200" cap="none" spc="0" normalizeH="0" baseline="0" noProof="0">
                <a:ln>
                  <a:noFill/>
                </a:ln>
                <a:solidFill>
                  <a:prstClr val="white">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CA" sz="1200" b="0" i="0" u="none" strike="noStrike" kern="1200" cap="none" spc="0" normalizeH="0" baseline="0" noProof="0">
              <a:ln>
                <a:noFill/>
              </a:ln>
              <a:solidFill>
                <a:prstClr val="white">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959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66B53A-5B97-4798-80B8-9D0299E5CE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603070-5DAD-4589-AEBF-4763B72620E9}" type="slidenum">
              <a:rPr kumimoji="0" lang="en-CA"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0598DE5-4420-400D-94D8-B8B94F9F3928}"/>
              </a:ext>
            </a:extLst>
          </p:cNvPr>
          <p:cNvSpPr txBox="1"/>
          <p:nvPr/>
        </p:nvSpPr>
        <p:spPr>
          <a:xfrm>
            <a:off x="854110" y="633045"/>
            <a:ext cx="743578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mn-ea"/>
                <a:cs typeface="+mn-cs"/>
              </a:rPr>
              <a:t>Who were the listeners?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mn-cs"/>
              </a:rPr>
              <a:t>Who was the storyteller?</a:t>
            </a:r>
          </a:p>
        </p:txBody>
      </p:sp>
    </p:spTree>
    <p:extLst>
      <p:ext uri="{BB962C8B-B14F-4D97-AF65-F5344CB8AC3E}">
        <p14:creationId xmlns:p14="http://schemas.microsoft.com/office/powerpoint/2010/main" val="273249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5E09AC7-A777-4B49-B8D9-E789693FEE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603070-5DAD-4589-AEBF-4763B72620E9}" type="slidenum">
              <a:rPr kumimoji="0" lang="en-CA"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E623CD2-CABB-4950-98AD-44E7F806E262}"/>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t="10153" r="5675" b="13027"/>
          <a:stretch/>
        </p:blipFill>
        <p:spPr>
          <a:xfrm>
            <a:off x="1521304" y="83981"/>
            <a:ext cx="6347570" cy="6690037"/>
          </a:xfrm>
          <a:prstGeom prst="rect">
            <a:avLst/>
          </a:prstGeom>
        </p:spPr>
      </p:pic>
      <p:pic>
        <p:nvPicPr>
          <p:cNvPr id="2" name="Focus 2 reading">
            <a:hlinkClick r:id="" action="ppaction://media"/>
            <a:extLst>
              <a:ext uri="{FF2B5EF4-FFF2-40B4-BE49-F238E27FC236}">
                <a16:creationId xmlns:a16="http://schemas.microsoft.com/office/drawing/2014/main" id="{F7CEDC53-2EF8-4472-B539-314A2A6EDB0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58795" y="2290222"/>
            <a:ext cx="487363" cy="487363"/>
          </a:xfrm>
          <a:prstGeom prst="rect">
            <a:avLst/>
          </a:prstGeom>
        </p:spPr>
      </p:pic>
    </p:spTree>
    <p:extLst>
      <p:ext uri="{BB962C8B-B14F-4D97-AF65-F5344CB8AC3E}">
        <p14:creationId xmlns:p14="http://schemas.microsoft.com/office/powerpoint/2010/main" val="81350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66B53A-5B97-4798-80B8-9D0299E5CE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603070-5DAD-4589-AEBF-4763B72620E9}" type="slidenum">
              <a:rPr kumimoji="0" lang="en-CA"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0598DE5-4420-400D-94D8-B8B94F9F3928}"/>
              </a:ext>
            </a:extLst>
          </p:cNvPr>
          <p:cNvSpPr txBox="1"/>
          <p:nvPr/>
        </p:nvSpPr>
        <p:spPr>
          <a:xfrm>
            <a:off x="854110" y="633045"/>
            <a:ext cx="743578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ED7D31">
                    <a:lumMod val="60000"/>
                    <a:lumOff val="40000"/>
                  </a:srgbClr>
                </a:solidFill>
                <a:effectLst/>
                <a:uLnTx/>
                <a:uFillTx/>
                <a:latin typeface="Cambria" panose="02040503050406030204" pitchFamily="18" charset="0"/>
                <a:ea typeface="+mn-ea"/>
                <a:cs typeface="+mn-cs"/>
              </a:rPr>
              <a:t>Who were the listeners?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mn-cs"/>
              </a:rPr>
              <a:t>Who was the storyteller?</a:t>
            </a:r>
          </a:p>
        </p:txBody>
      </p:sp>
    </p:spTree>
    <p:extLst>
      <p:ext uri="{BB962C8B-B14F-4D97-AF65-F5344CB8AC3E}">
        <p14:creationId xmlns:p14="http://schemas.microsoft.com/office/powerpoint/2010/main" val="10449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F2F259-C45C-4F9E-87E1-DD2E35CCB89E}"/>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r>
              <a:rPr lang="en-US" sz="4200" b="1" kern="1200" dirty="0">
                <a:solidFill>
                  <a:srgbClr val="FFFFFF"/>
                </a:solidFill>
                <a:latin typeface="+mj-lt"/>
                <a:ea typeface="+mj-ea"/>
                <a:cs typeface="+mj-cs"/>
              </a:rPr>
              <a:t>Beautiful singing of birds</a:t>
            </a:r>
          </a:p>
        </p:txBody>
      </p:sp>
      <p:pic>
        <p:nvPicPr>
          <p:cNvPr id="6" name="Picture Placeholder 5">
            <a:extLst>
              <a:ext uri="{FF2B5EF4-FFF2-40B4-BE49-F238E27FC236}">
                <a16:creationId xmlns:a16="http://schemas.microsoft.com/office/drawing/2014/main" id="{40CC12ED-645D-4BDA-B18A-6C0B21D2FEE4}"/>
              </a:ext>
            </a:extLst>
          </p:cNvPr>
          <p:cNvPicPr>
            <a:picLocks noGrp="1" noChangeAspect="1"/>
          </p:cNvPicPr>
          <p:nvPr>
            <p:ph type="pic" idx="1"/>
          </p:nvPr>
        </p:nvPicPr>
        <p:blipFill>
          <a:blip r:embed="rId3"/>
          <a:srcRect l="16192" r="16192"/>
          <a:stretch>
            <a:fillRect/>
          </a:stretch>
        </p:blipFill>
        <p:spPr>
          <a:xfrm>
            <a:off x="4015848" y="893169"/>
            <a:ext cx="4570940" cy="4812306"/>
          </a:xfrm>
          <a:prstGeom prst="rect">
            <a:avLst/>
          </a:prstGeom>
        </p:spPr>
      </p:pic>
      <p:sp>
        <p:nvSpPr>
          <p:cNvPr id="5" name="Slide Number Placeholder 4">
            <a:extLst>
              <a:ext uri="{FF2B5EF4-FFF2-40B4-BE49-F238E27FC236}">
                <a16:creationId xmlns:a16="http://schemas.microsoft.com/office/drawing/2014/main" id="{5A2700E6-136E-405D-8C72-DFD723883110}"/>
              </a:ext>
            </a:extLst>
          </p:cNvPr>
          <p:cNvSpPr>
            <a:spLocks noGrp="1"/>
          </p:cNvSpPr>
          <p:nvPr>
            <p:ph type="sldNum" sz="quarter" idx="12"/>
          </p:nvPr>
        </p:nvSpPr>
        <p:spPr>
          <a:xfrm>
            <a:off x="8194737" y="6423025"/>
            <a:ext cx="578644" cy="365125"/>
          </a:xfrm>
          <a:prstGeom prst="ellipse">
            <a:avLst/>
          </a:prstGeom>
        </p:spPr>
        <p:txBody>
          <a:bodyPr vert="horz" lIns="91440" tIns="45720" rIns="91440" bIns="45720" rtlCol="0" anchor="ctr">
            <a:normAutofit/>
          </a:bodyPr>
          <a:lstStyle/>
          <a:p>
            <a:pPr>
              <a:lnSpc>
                <a:spcPct val="90000"/>
              </a:lnSpc>
              <a:spcAft>
                <a:spcPts val="600"/>
              </a:spcAft>
            </a:pPr>
            <a:fld id="{40603070-5DAD-4589-AEBF-4763B72620E9}" type="slidenum">
              <a:rPr lang="en-US"/>
              <a:pPr>
                <a:lnSpc>
                  <a:spcPct val="90000"/>
                </a:lnSpc>
                <a:spcAft>
                  <a:spcPts val="600"/>
                </a:spcAft>
              </a:pPr>
              <a:t>7</a:t>
            </a:fld>
            <a:endParaRPr lang="en-US"/>
          </a:p>
        </p:txBody>
      </p:sp>
    </p:spTree>
    <p:extLst>
      <p:ext uri="{BB962C8B-B14F-4D97-AF65-F5344CB8AC3E}">
        <p14:creationId xmlns:p14="http://schemas.microsoft.com/office/powerpoint/2010/main" val="4099621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4459FA-DF6F-41B5-AC7A-C4321CE6E678}"/>
              </a:ext>
            </a:extLst>
          </p:cNvPr>
          <p:cNvSpPr>
            <a:spLocks noGrp="1"/>
          </p:cNvSpPr>
          <p:nvPr>
            <p:ph type="sldNum" sz="quarter" idx="12"/>
          </p:nvPr>
        </p:nvSpPr>
        <p:spPr/>
        <p:txBody>
          <a:bodyPr/>
          <a:lstStyle/>
          <a:p>
            <a:fld id="{40603070-5DAD-4589-AEBF-4763B72620E9}" type="slidenum">
              <a:rPr lang="en-CA" smtClean="0"/>
              <a:t>8</a:t>
            </a:fld>
            <a:endParaRPr lang="en-CA"/>
          </a:p>
        </p:txBody>
      </p:sp>
      <p:pic>
        <p:nvPicPr>
          <p:cNvPr id="8" name="Picture 7">
            <a:extLst>
              <a:ext uri="{FF2B5EF4-FFF2-40B4-BE49-F238E27FC236}">
                <a16:creationId xmlns:a16="http://schemas.microsoft.com/office/drawing/2014/main" id="{7A3E5317-5710-4E4D-A6EE-15D46A7636F1}"/>
              </a:ext>
            </a:extLst>
          </p:cNvPr>
          <p:cNvPicPr>
            <a:picLocks noChangeAspect="1"/>
          </p:cNvPicPr>
          <p:nvPr/>
        </p:nvPicPr>
        <p:blipFill rotWithShape="1">
          <a:blip r:embed="rId7">
            <a:duotone>
              <a:prstClr val="black"/>
              <a:schemeClr val="accent4">
                <a:tint val="45000"/>
                <a:satMod val="400000"/>
              </a:schemeClr>
            </a:duotone>
            <a:extLst>
              <a:ext uri="{28A0092B-C50C-407E-A947-70E740481C1C}">
                <a14:useLocalDpi xmlns:a14="http://schemas.microsoft.com/office/drawing/2010/main" val="0"/>
              </a:ext>
            </a:extLst>
          </a:blip>
          <a:srcRect l="9422" t="73120" r="11888" b="19822"/>
          <a:stretch/>
        </p:blipFill>
        <p:spPr>
          <a:xfrm>
            <a:off x="1325880" y="5492058"/>
            <a:ext cx="6492240" cy="753660"/>
          </a:xfrm>
          <a:prstGeom prst="rect">
            <a:avLst/>
          </a:prstGeom>
        </p:spPr>
      </p:pic>
      <p:pic>
        <p:nvPicPr>
          <p:cNvPr id="9" name="Picture 8">
            <a:extLst>
              <a:ext uri="{FF2B5EF4-FFF2-40B4-BE49-F238E27FC236}">
                <a16:creationId xmlns:a16="http://schemas.microsoft.com/office/drawing/2014/main" id="{FC8C88CC-1C99-411C-86B7-0B79A6CAC526}"/>
              </a:ext>
            </a:extLst>
          </p:cNvPr>
          <p:cNvPicPr>
            <a:picLocks noChangeAspect="1"/>
          </p:cNvPicPr>
          <p:nvPr/>
        </p:nvPicPr>
        <p:blipFill rotWithShape="1">
          <a:blip r:embed="rId7">
            <a:duotone>
              <a:prstClr val="black"/>
              <a:schemeClr val="accent5">
                <a:tint val="45000"/>
                <a:satMod val="400000"/>
              </a:schemeClr>
            </a:duotone>
            <a:extLst>
              <a:ext uri="{28A0092B-C50C-407E-A947-70E740481C1C}">
                <a14:useLocalDpi xmlns:a14="http://schemas.microsoft.com/office/drawing/2010/main" val="0"/>
              </a:ext>
            </a:extLst>
          </a:blip>
          <a:srcRect l="9422" t="10843" r="11888" b="82819"/>
          <a:stretch/>
        </p:blipFill>
        <p:spPr>
          <a:xfrm>
            <a:off x="1129301" y="259737"/>
            <a:ext cx="6885398" cy="717688"/>
          </a:xfrm>
          <a:prstGeom prst="rect">
            <a:avLst/>
          </a:prstGeom>
        </p:spPr>
      </p:pic>
      <p:pic>
        <p:nvPicPr>
          <p:cNvPr id="10" name="Picture 9">
            <a:extLst>
              <a:ext uri="{FF2B5EF4-FFF2-40B4-BE49-F238E27FC236}">
                <a16:creationId xmlns:a16="http://schemas.microsoft.com/office/drawing/2014/main" id="{39CFFE3B-4D79-4193-AA0D-475303ABEC4B}"/>
              </a:ext>
            </a:extLst>
          </p:cNvPr>
          <p:cNvPicPr>
            <a:picLocks noChangeAspect="1"/>
          </p:cNvPicPr>
          <p:nvPr/>
        </p:nvPicPr>
        <p:blipFill rotWithShape="1">
          <a:blip r:embed="rId7">
            <a:duotone>
              <a:prstClr val="black"/>
              <a:schemeClr val="accent4">
                <a:tint val="45000"/>
                <a:satMod val="400000"/>
              </a:schemeClr>
            </a:duotone>
            <a:extLst>
              <a:ext uri="{28A0092B-C50C-407E-A947-70E740481C1C}">
                <a14:useLocalDpi xmlns:a14="http://schemas.microsoft.com/office/drawing/2010/main" val="0"/>
              </a:ext>
            </a:extLst>
          </a:blip>
          <a:srcRect l="9422" t="62769" r="11888" b="29325"/>
          <a:stretch/>
        </p:blipFill>
        <p:spPr>
          <a:xfrm>
            <a:off x="1325880" y="4401608"/>
            <a:ext cx="6492240" cy="844161"/>
          </a:xfrm>
          <a:prstGeom prst="rect">
            <a:avLst/>
          </a:prstGeom>
        </p:spPr>
      </p:pic>
      <p:pic>
        <p:nvPicPr>
          <p:cNvPr id="11" name="Picture 10">
            <a:extLst>
              <a:ext uri="{FF2B5EF4-FFF2-40B4-BE49-F238E27FC236}">
                <a16:creationId xmlns:a16="http://schemas.microsoft.com/office/drawing/2014/main" id="{4454D289-5857-41D2-B369-132597CEBFCE}"/>
              </a:ext>
            </a:extLst>
          </p:cNvPr>
          <p:cNvPicPr>
            <a:picLocks noChangeAspect="1"/>
          </p:cNvPicPr>
          <p:nvPr/>
        </p:nvPicPr>
        <p:blipFill rotWithShape="1">
          <a:blip r:embed="rId7">
            <a:duotone>
              <a:prstClr val="black"/>
              <a:schemeClr val="accent4">
                <a:tint val="45000"/>
                <a:satMod val="400000"/>
              </a:schemeClr>
            </a:duotone>
            <a:extLst>
              <a:ext uri="{28A0092B-C50C-407E-A947-70E740481C1C}">
                <a14:useLocalDpi xmlns:a14="http://schemas.microsoft.com/office/drawing/2010/main" val="0"/>
              </a:ext>
            </a:extLst>
          </a:blip>
          <a:srcRect l="9422" t="56328" r="11888" b="39126"/>
          <a:stretch/>
        </p:blipFill>
        <p:spPr>
          <a:xfrm>
            <a:off x="1325880" y="3682061"/>
            <a:ext cx="6492240" cy="485393"/>
          </a:xfrm>
          <a:prstGeom prst="rect">
            <a:avLst/>
          </a:prstGeom>
        </p:spPr>
      </p:pic>
      <p:pic>
        <p:nvPicPr>
          <p:cNvPr id="12" name="Picture 11">
            <a:extLst>
              <a:ext uri="{FF2B5EF4-FFF2-40B4-BE49-F238E27FC236}">
                <a16:creationId xmlns:a16="http://schemas.microsoft.com/office/drawing/2014/main" id="{F3E83866-CEBA-4A5D-9E06-D8B6939D8FA3}"/>
              </a:ext>
            </a:extLst>
          </p:cNvPr>
          <p:cNvPicPr>
            <a:picLocks noChangeAspect="1"/>
          </p:cNvPicPr>
          <p:nvPr/>
        </p:nvPicPr>
        <p:blipFill rotWithShape="1">
          <a:blip r:embed="rId7">
            <a:duotone>
              <a:prstClr val="black"/>
              <a:schemeClr val="accent4">
                <a:tint val="45000"/>
                <a:satMod val="400000"/>
              </a:schemeClr>
            </a:duotone>
            <a:extLst>
              <a:ext uri="{28A0092B-C50C-407E-A947-70E740481C1C}">
                <a14:useLocalDpi xmlns:a14="http://schemas.microsoft.com/office/drawing/2010/main" val="0"/>
              </a:ext>
            </a:extLst>
          </a:blip>
          <a:srcRect l="9422" t="49789" r="11888" b="45665"/>
          <a:stretch/>
        </p:blipFill>
        <p:spPr>
          <a:xfrm>
            <a:off x="1325880" y="3005154"/>
            <a:ext cx="6492240" cy="485393"/>
          </a:xfrm>
          <a:prstGeom prst="rect">
            <a:avLst/>
          </a:prstGeom>
        </p:spPr>
      </p:pic>
      <p:pic>
        <p:nvPicPr>
          <p:cNvPr id="18" name="Picture 17">
            <a:extLst>
              <a:ext uri="{FF2B5EF4-FFF2-40B4-BE49-F238E27FC236}">
                <a16:creationId xmlns:a16="http://schemas.microsoft.com/office/drawing/2014/main" id="{A4B4DBC3-0B82-4382-9985-9376F4096FEF}"/>
              </a:ext>
            </a:extLst>
          </p:cNvPr>
          <p:cNvPicPr>
            <a:picLocks noChangeAspect="1"/>
          </p:cNvPicPr>
          <p:nvPr/>
        </p:nvPicPr>
        <p:blipFill rotWithShape="1">
          <a:blip r:embed="rId8">
            <a:duotone>
              <a:prstClr val="black"/>
              <a:schemeClr val="accent4">
                <a:tint val="45000"/>
                <a:satMod val="400000"/>
              </a:schemeClr>
            </a:duotone>
            <a:extLst>
              <a:ext uri="{28A0092B-C50C-407E-A947-70E740481C1C}">
                <a14:useLocalDpi xmlns:a14="http://schemas.microsoft.com/office/drawing/2010/main" val="0"/>
              </a:ext>
            </a:extLst>
          </a:blip>
          <a:srcRect l="9043" t="43267" r="14412" b="51666"/>
          <a:stretch/>
        </p:blipFill>
        <p:spPr>
          <a:xfrm>
            <a:off x="1325880" y="2277340"/>
            <a:ext cx="6492240" cy="556149"/>
          </a:xfrm>
          <a:prstGeom prst="rect">
            <a:avLst/>
          </a:prstGeom>
        </p:spPr>
      </p:pic>
      <p:pic>
        <p:nvPicPr>
          <p:cNvPr id="19" name="Picture 18">
            <a:extLst>
              <a:ext uri="{FF2B5EF4-FFF2-40B4-BE49-F238E27FC236}">
                <a16:creationId xmlns:a16="http://schemas.microsoft.com/office/drawing/2014/main" id="{ED3B45ED-92F7-4EBC-94DA-6CBD5FBAC6C9}"/>
              </a:ext>
            </a:extLst>
          </p:cNvPr>
          <p:cNvPicPr>
            <a:picLocks noChangeAspect="1"/>
          </p:cNvPicPr>
          <p:nvPr/>
        </p:nvPicPr>
        <p:blipFill rotWithShape="1">
          <a:blip r:embed="rId8">
            <a:duotone>
              <a:prstClr val="black"/>
              <a:schemeClr val="accent4">
                <a:tint val="45000"/>
                <a:satMod val="400000"/>
              </a:schemeClr>
            </a:duotone>
            <a:extLst>
              <a:ext uri="{28A0092B-C50C-407E-A947-70E740481C1C}">
                <a14:useLocalDpi xmlns:a14="http://schemas.microsoft.com/office/drawing/2010/main" val="0"/>
              </a:ext>
            </a:extLst>
          </a:blip>
          <a:srcRect l="9043" t="36337" r="14412" b="57842"/>
          <a:stretch/>
        </p:blipFill>
        <p:spPr>
          <a:xfrm>
            <a:off x="1325880" y="1424793"/>
            <a:ext cx="6492240" cy="638926"/>
          </a:xfrm>
          <a:prstGeom prst="rect">
            <a:avLst/>
          </a:prstGeom>
        </p:spPr>
      </p:pic>
      <p:pic>
        <p:nvPicPr>
          <p:cNvPr id="20" name="Focus 1 Slide 6 r1">
            <a:hlinkClick r:id="" action="ppaction://media"/>
            <a:extLst>
              <a:ext uri="{FF2B5EF4-FFF2-40B4-BE49-F238E27FC236}">
                <a16:creationId xmlns:a16="http://schemas.microsoft.com/office/drawing/2014/main" id="{7A6AF004-22D0-4532-A02B-4E5F06F752F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58909" y="1500574"/>
            <a:ext cx="487363" cy="487363"/>
          </a:xfrm>
          <a:prstGeom prst="rect">
            <a:avLst/>
          </a:prstGeom>
        </p:spPr>
      </p:pic>
      <p:pic>
        <p:nvPicPr>
          <p:cNvPr id="21" name="Focus 1 Slide 6 r2">
            <a:hlinkClick r:id="" action="ppaction://media"/>
            <a:extLst>
              <a:ext uri="{FF2B5EF4-FFF2-40B4-BE49-F238E27FC236}">
                <a16:creationId xmlns:a16="http://schemas.microsoft.com/office/drawing/2014/main" id="{8AD0EB8F-CEF7-47A9-9578-FE84C3A41580}"/>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458910" y="2277340"/>
            <a:ext cx="487363" cy="487363"/>
          </a:xfrm>
          <a:prstGeom prst="rect">
            <a:avLst/>
          </a:prstGeom>
        </p:spPr>
      </p:pic>
    </p:spTree>
    <p:extLst>
      <p:ext uri="{BB962C8B-B14F-4D97-AF65-F5344CB8AC3E}">
        <p14:creationId xmlns:p14="http://schemas.microsoft.com/office/powerpoint/2010/main" val="318773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20715" fill="hold"/>
                                        <p:tgtEl>
                                          <p:spTgt spid="20"/>
                                        </p:tgtEl>
                                      </p:cBhvr>
                                    </p:cmd>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1" presetClass="mediacall" presetSubtype="0" fill="hold" nodeType="withEffect">
                                  <p:stCondLst>
                                    <p:cond delay="0"/>
                                  </p:stCondLst>
                                  <p:childTnLst>
                                    <p:cmd type="call" cmd="playFrom(0.0)">
                                      <p:cBhvr>
                                        <p:cTn id="18" dur="5146" fill="hold"/>
                                        <p:tgtEl>
                                          <p:spTgt spid="21"/>
                                        </p:tgtEl>
                                      </p:cBhvr>
                                    </p:cmd>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0-#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43" fill="hold" display="0">
                  <p:stCondLst>
                    <p:cond delay="indefinite"/>
                  </p:stCondLst>
                  <p:endCondLst>
                    <p:cond evt="onStopAudio" delay="0">
                      <p:tgtEl>
                        <p:sldTgt/>
                      </p:tgtEl>
                    </p:cond>
                  </p:endCondLst>
                </p:cTn>
                <p:tgtEl>
                  <p:spTgt spid="20"/>
                </p:tgtEl>
              </p:cMediaNode>
            </p:audio>
            <p:audio>
              <p:cMediaNode vol="80000">
                <p:cTn id="44" fill="hold" display="0">
                  <p:stCondLst>
                    <p:cond delay="indefinite"/>
                  </p:stCondLst>
                  <p:endCondLst>
                    <p:cond evt="onStopAudio" delay="0">
                      <p:tgtEl>
                        <p:sldTgt/>
                      </p:tgtEl>
                    </p:cond>
                  </p:endCondLst>
                </p:cTn>
                <p:tgtEl>
                  <p:spTgt spid="2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7"/>
          <a:stretch>
            <a:fillRect/>
          </a:stretch>
        </p:blipFill>
        <p:spPr>
          <a:xfrm>
            <a:off x="-1" y="0"/>
            <a:ext cx="2194560" cy="1560524"/>
          </a:xfrm>
          <a:prstGeom prst="rect">
            <a:avLst/>
          </a:prstGeom>
        </p:spPr>
      </p:pic>
      <p:sp>
        <p:nvSpPr>
          <p:cNvPr id="2" name="Slide Number Placeholder 1">
            <a:extLst>
              <a:ext uri="{FF2B5EF4-FFF2-40B4-BE49-F238E27FC236}">
                <a16:creationId xmlns:a16="http://schemas.microsoft.com/office/drawing/2014/main" id="{2369E488-4641-4F26-972F-6C431F36875A}"/>
              </a:ext>
            </a:extLst>
          </p:cNvPr>
          <p:cNvSpPr>
            <a:spLocks noGrp="1"/>
          </p:cNvSpPr>
          <p:nvPr>
            <p:ph type="sldNum" sz="quarter" idx="12"/>
          </p:nvPr>
        </p:nvSpPr>
        <p:spPr/>
        <p:txBody>
          <a:bodyPr/>
          <a:lstStyle/>
          <a:p>
            <a:fld id="{40603070-5DAD-4589-AEBF-4763B72620E9}" type="slidenum">
              <a:rPr lang="en-CA" smtClean="0"/>
              <a:t>9</a:t>
            </a:fld>
            <a:endParaRPr lang="en-CA"/>
          </a:p>
        </p:txBody>
      </p:sp>
      <p:sp>
        <p:nvSpPr>
          <p:cNvPr id="6" name="TextBox 5">
            <a:extLst>
              <a:ext uri="{FF2B5EF4-FFF2-40B4-BE49-F238E27FC236}">
                <a16:creationId xmlns:a16="http://schemas.microsoft.com/office/drawing/2014/main" id="{B264B0BB-E659-4C97-BF18-AA6680E36666}"/>
              </a:ext>
            </a:extLst>
          </p:cNvPr>
          <p:cNvSpPr txBox="1"/>
          <p:nvPr/>
        </p:nvSpPr>
        <p:spPr>
          <a:xfrm>
            <a:off x="3017517" y="780262"/>
            <a:ext cx="3108960" cy="923330"/>
          </a:xfrm>
          <a:prstGeom prst="rect">
            <a:avLst/>
          </a:prstGeom>
          <a:noFill/>
        </p:spPr>
        <p:txBody>
          <a:bodyPr wrap="square" rtlCol="0">
            <a:spAutoFit/>
          </a:bodyPr>
          <a:lstStyle/>
          <a:p>
            <a:pPr algn="ctr"/>
            <a:r>
              <a:rPr lang="en-US" sz="5400" b="1" dirty="0">
                <a:latin typeface="Cambria" panose="02040503050406030204" pitchFamily="18" charset="0"/>
              </a:rPr>
              <a:t>Syllables</a:t>
            </a:r>
          </a:p>
        </p:txBody>
      </p:sp>
      <p:sp>
        <p:nvSpPr>
          <p:cNvPr id="7" name="TextBox 6">
            <a:extLst>
              <a:ext uri="{FF2B5EF4-FFF2-40B4-BE49-F238E27FC236}">
                <a16:creationId xmlns:a16="http://schemas.microsoft.com/office/drawing/2014/main" id="{9E4F0536-2109-491B-9D09-2F9131A175FC}"/>
              </a:ext>
            </a:extLst>
          </p:cNvPr>
          <p:cNvSpPr txBox="1"/>
          <p:nvPr/>
        </p:nvSpPr>
        <p:spPr>
          <a:xfrm>
            <a:off x="2703007" y="2640422"/>
            <a:ext cx="3754943" cy="830997"/>
          </a:xfrm>
          <a:prstGeom prst="rect">
            <a:avLst/>
          </a:prstGeom>
          <a:noFill/>
        </p:spPr>
        <p:txBody>
          <a:bodyPr wrap="square" rtlCol="0">
            <a:spAutoFit/>
          </a:bodyPr>
          <a:lstStyle/>
          <a:p>
            <a:pPr algn="ctr"/>
            <a:r>
              <a:rPr lang="en-US" sz="4800" b="1" dirty="0">
                <a:solidFill>
                  <a:schemeClr val="accent4">
                    <a:lumMod val="60000"/>
                    <a:lumOff val="40000"/>
                  </a:schemeClr>
                </a:solidFill>
                <a:latin typeface="Cambria" panose="02040503050406030204" pitchFamily="18" charset="0"/>
              </a:rPr>
              <a:t>par/a/</a:t>
            </a:r>
            <a:r>
              <a:rPr lang="en-US" sz="4800" b="1" dirty="0" err="1">
                <a:solidFill>
                  <a:schemeClr val="accent4">
                    <a:lumMod val="60000"/>
                    <a:lumOff val="40000"/>
                  </a:schemeClr>
                </a:solidFill>
                <a:latin typeface="Cambria" panose="02040503050406030204" pitchFamily="18" charset="0"/>
              </a:rPr>
              <a:t>ble</a:t>
            </a:r>
            <a:r>
              <a:rPr lang="en-US" sz="4800" b="1" dirty="0">
                <a:solidFill>
                  <a:schemeClr val="accent4">
                    <a:lumMod val="60000"/>
                    <a:lumOff val="40000"/>
                  </a:schemeClr>
                </a:solidFill>
                <a:latin typeface="Cambria" panose="02040503050406030204" pitchFamily="18" charset="0"/>
              </a:rPr>
              <a:t>/</a:t>
            </a:r>
          </a:p>
        </p:txBody>
      </p:sp>
      <p:sp>
        <p:nvSpPr>
          <p:cNvPr id="10" name="TextBox 9">
            <a:extLst>
              <a:ext uri="{FF2B5EF4-FFF2-40B4-BE49-F238E27FC236}">
                <a16:creationId xmlns:a16="http://schemas.microsoft.com/office/drawing/2014/main" id="{6977C05F-2F21-4BE3-8C00-72AACB4E0862}"/>
              </a:ext>
            </a:extLst>
          </p:cNvPr>
          <p:cNvSpPr txBox="1"/>
          <p:nvPr/>
        </p:nvSpPr>
        <p:spPr>
          <a:xfrm>
            <a:off x="2703006" y="4524158"/>
            <a:ext cx="3754943" cy="830997"/>
          </a:xfrm>
          <a:prstGeom prst="rect">
            <a:avLst/>
          </a:prstGeom>
          <a:noFill/>
        </p:spPr>
        <p:txBody>
          <a:bodyPr wrap="square" rtlCol="0">
            <a:spAutoFit/>
          </a:bodyPr>
          <a:lstStyle/>
          <a:p>
            <a:pPr algn="ctr"/>
            <a:r>
              <a:rPr lang="en-US" sz="4800" b="1" dirty="0">
                <a:solidFill>
                  <a:schemeClr val="accent4">
                    <a:lumMod val="60000"/>
                    <a:lumOff val="40000"/>
                  </a:schemeClr>
                </a:solidFill>
                <a:latin typeface="Cambria" panose="02040503050406030204" pitchFamily="18" charset="0"/>
              </a:rPr>
              <a:t>tea/</a:t>
            </a:r>
            <a:r>
              <a:rPr lang="en-US" sz="4800" b="1" dirty="0" err="1">
                <a:solidFill>
                  <a:schemeClr val="accent4">
                    <a:lumMod val="60000"/>
                    <a:lumOff val="40000"/>
                  </a:schemeClr>
                </a:solidFill>
                <a:latin typeface="Cambria" panose="02040503050406030204" pitchFamily="18" charset="0"/>
              </a:rPr>
              <a:t>ching</a:t>
            </a:r>
            <a:endParaRPr lang="en-US" sz="4800" b="1" dirty="0">
              <a:solidFill>
                <a:schemeClr val="accent4">
                  <a:lumMod val="60000"/>
                  <a:lumOff val="40000"/>
                </a:schemeClr>
              </a:solidFill>
              <a:latin typeface="Cambria" panose="02040503050406030204" pitchFamily="18" charset="0"/>
            </a:endParaRPr>
          </a:p>
        </p:txBody>
      </p:sp>
      <p:pic>
        <p:nvPicPr>
          <p:cNvPr id="3" name="Focus 1 syllables parable">
            <a:hlinkClick r:id="" action="ppaction://media"/>
            <a:extLst>
              <a:ext uri="{FF2B5EF4-FFF2-40B4-BE49-F238E27FC236}">
                <a16:creationId xmlns:a16="http://schemas.microsoft.com/office/drawing/2014/main" id="{11F32320-E632-44C5-9D28-0ECE6692560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7424" y="2812238"/>
            <a:ext cx="487363" cy="487363"/>
          </a:xfrm>
          <a:prstGeom prst="rect">
            <a:avLst/>
          </a:prstGeom>
        </p:spPr>
      </p:pic>
      <p:pic>
        <p:nvPicPr>
          <p:cNvPr id="5" name="Focus 1 syllables teaching">
            <a:hlinkClick r:id="" action="ppaction://media"/>
            <a:extLst>
              <a:ext uri="{FF2B5EF4-FFF2-40B4-BE49-F238E27FC236}">
                <a16:creationId xmlns:a16="http://schemas.microsoft.com/office/drawing/2014/main" id="{7E1C893E-EFB9-4251-A1CF-59116A0113AF}"/>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17373" y="4556053"/>
            <a:ext cx="487363" cy="487363"/>
          </a:xfrm>
          <a:prstGeom prst="rect">
            <a:avLst/>
          </a:prstGeom>
        </p:spPr>
      </p:pic>
    </p:spTree>
    <p:extLst>
      <p:ext uri="{BB962C8B-B14F-4D97-AF65-F5344CB8AC3E}">
        <p14:creationId xmlns:p14="http://schemas.microsoft.com/office/powerpoint/2010/main" val="177733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 presetClass="mediacall" presetSubtype="0" fill="hold" nodeType="withEffect">
                                  <p:stCondLst>
                                    <p:cond delay="0"/>
                                  </p:stCondLst>
                                  <p:childTnLst>
                                    <p:cmd type="call" cmd="playFrom(0.0)">
                                      <p:cBhvr>
                                        <p:cTn id="9" dur="2612" fill="hold"/>
                                        <p:tgtEl>
                                          <p:spTgt spid="3"/>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1" presetClass="mediacall" presetSubtype="0" fill="hold" nodeType="withEffect">
                                  <p:stCondLst>
                                    <p:cond delay="0"/>
                                  </p:stCondLst>
                                  <p:childTnLst>
                                    <p:cmd type="call" cmd="playFrom(0.0)">
                                      <p:cBhvr>
                                        <p:cTn id="16" dur="14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audio>
              <p:cMediaNode vol="80000">
                <p:cTn id="18" fill="hold" display="0">
                  <p:stCondLst>
                    <p:cond delay="indefinite"/>
                  </p:stCondLst>
                  <p:endCondLst>
                    <p:cond evt="onStopAudio" delay="0">
                      <p:tgtEl>
                        <p:sldTgt/>
                      </p:tgtEl>
                    </p:cond>
                  </p:endCondLst>
                </p:cTn>
                <p:tgtEl>
                  <p:spTgt spid="5"/>
                </p:tgtEl>
              </p:cMediaNode>
            </p:audio>
          </p:childTnLst>
        </p:cTn>
      </p:par>
    </p:tnLst>
    <p:bldLst>
      <p:bldP spid="7" grpId="0"/>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TotalTime>
  <Words>852</Words>
  <Application>Microsoft Office PowerPoint</Application>
  <PresentationFormat>On-screen Show (4:3)</PresentationFormat>
  <Paragraphs>223</Paragraphs>
  <Slides>25</Slides>
  <Notes>25</Notes>
  <HiddenSlides>0</HiddenSlides>
  <MMClips>55</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25</vt:i4>
      </vt:variant>
      <vt:variant>
        <vt:lpstr>Custom Shows</vt:lpstr>
      </vt:variant>
      <vt:variant>
        <vt:i4>1</vt:i4>
      </vt:variant>
    </vt:vector>
  </HeadingPairs>
  <TitlesOfParts>
    <vt:vector size="35" baseType="lpstr">
      <vt:lpstr>Arial</vt:lpstr>
      <vt:lpstr>Calibri</vt:lpstr>
      <vt:lpstr>Calibri Light</vt:lpstr>
      <vt:lpstr>Cambria</vt:lpstr>
      <vt:lpstr>Comic Sans MS</vt:lpstr>
      <vt:lpstr>Monotype Corsiva</vt:lpstr>
      <vt:lpstr>PT Sans</vt:lpstr>
      <vt:lpstr>Times New Roman</vt:lpstr>
      <vt:lpstr>Office Theme</vt:lpstr>
      <vt:lpstr>Let’s Focus on Pronunciation</vt:lpstr>
      <vt:lpstr>PowerPoint Presentation</vt:lpstr>
      <vt:lpstr>PowerPoint Presentation</vt:lpstr>
      <vt:lpstr>PowerPoint Presentation</vt:lpstr>
      <vt:lpstr>PowerPoint Presentation</vt:lpstr>
      <vt:lpstr>PowerPoint Presentation</vt:lpstr>
      <vt:lpstr>Beautiful singing of birds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with your group on the crossword puzzle.</vt:lpstr>
      <vt:lpstr>PowerPoint Presentation</vt:lpstr>
      <vt:lpstr>PowerPoint Presentation</vt:lpstr>
      <vt:lpstr>Session 1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Focus on Pronunciation</dc:title>
  <dc:creator>Gail Tiessen</dc:creator>
  <cp:lastModifiedBy>Joyce Goertzen</cp:lastModifiedBy>
  <cp:revision>31</cp:revision>
  <cp:lastPrinted>2020-07-29T15:20:24Z</cp:lastPrinted>
  <dcterms:created xsi:type="dcterms:W3CDTF">2020-05-19T14:09:10Z</dcterms:created>
  <dcterms:modified xsi:type="dcterms:W3CDTF">2020-08-17T22:44:23Z</dcterms:modified>
</cp:coreProperties>
</file>